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58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F70CE8-E6D6-AD87-9D54-C999E14185D5}" name="Sadie Male" initials="SM" userId="S::sadie.male@somersetft.nhs.uk::d61ea047-8be5-4bb0-9770-616ba4f6ac4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en Price" initials="HP" lastIdx="3" clrIdx="0">
    <p:extLst>
      <p:ext uri="{19B8F6BF-5375-455C-9EA6-DF929625EA0E}">
        <p15:presenceInfo xmlns:p15="http://schemas.microsoft.com/office/powerpoint/2012/main" userId="S::HPrice@somerset.gov.uk::72546fd4-073b-48fc-96e7-3fd20312b3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0099"/>
    <a:srgbClr val="881A76"/>
    <a:srgbClr val="393296"/>
    <a:srgbClr val="FCDDC4"/>
    <a:srgbClr val="252062"/>
    <a:srgbClr val="FFFF9B"/>
    <a:srgbClr val="FFFFCC"/>
    <a:srgbClr val="272082"/>
    <a:srgbClr val="C1E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318"/>
      </p:cViewPr>
      <p:guideLst>
        <p:guide orient="horz" pos="41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Concept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Initiative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Execute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048A80C2-75DF-4956-8E4B-2B5C331DD81C}">
      <dgm:prSet phldrT="[Text]" custT="1"/>
      <dgm:spPr>
        <a:gradFill rotWithShape="0">
          <a:gsLst>
            <a:gs pos="0">
              <a:srgbClr val="881A76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1600"/>
            <a:t>Benefits</a:t>
          </a:r>
        </a:p>
      </dgm:t>
    </dgm:pt>
    <dgm:pt modelId="{D947DA96-7E02-4690-B08B-30F896079929}" type="parTrans" cxnId="{57289039-E52A-4A9B-9472-DDD307B1C831}">
      <dgm:prSet/>
      <dgm:spPr/>
      <dgm:t>
        <a:bodyPr/>
        <a:lstStyle/>
        <a:p>
          <a:endParaRPr lang="en-GB" sz="1600"/>
        </a:p>
      </dgm:t>
    </dgm:pt>
    <dgm:pt modelId="{88DE6431-5956-4A59-AD6B-CD14275046A8}" type="sibTrans" cxnId="{57289039-E52A-4A9B-9472-DDD307B1C831}">
      <dgm:prSet/>
      <dgm:spPr/>
      <dgm:t>
        <a:bodyPr/>
        <a:lstStyle/>
        <a:p>
          <a:endParaRPr lang="en-GB" sz="1600"/>
        </a:p>
      </dgm:t>
    </dgm:pt>
    <dgm:pt modelId="{FABBB25F-F5DB-4C4D-B8DC-0AFD97DCA1CC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E5481BEB-3496-4A95-BF4D-21E5A233EC5B}" type="parTrans" cxnId="{049C37AA-5A71-49C2-8FF9-2FF7A5C0DA32}">
      <dgm:prSet/>
      <dgm:spPr/>
      <dgm:t>
        <a:bodyPr/>
        <a:lstStyle/>
        <a:p>
          <a:endParaRPr lang="en-GB"/>
        </a:p>
      </dgm:t>
    </dgm:pt>
    <dgm:pt modelId="{C68F655A-A4E5-4572-99D3-E0885C970A38}" type="sibTrans" cxnId="{049C37AA-5A71-49C2-8FF9-2FF7A5C0DA32}">
      <dgm:prSet/>
      <dgm:spPr/>
      <dgm:t>
        <a:bodyPr/>
        <a:lstStyle/>
        <a:p>
          <a:endParaRPr lang="en-GB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5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5" custScaleX="117639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2" presStyleCnt="5" custScaleX="271740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A9A4DC98-A3B0-4F42-BAAF-01240D55E1BD}" type="pres">
      <dgm:prSet presAssocID="{FABBB25F-F5DB-4C4D-B8DC-0AFD97DCA1CC}" presName="parTxOnly" presStyleLbl="node1" presStyleIdx="3" presStyleCnt="5" custScaleX="93127">
        <dgm:presLayoutVars>
          <dgm:chMax val="0"/>
          <dgm:chPref val="0"/>
          <dgm:bulletEnabled val="1"/>
        </dgm:presLayoutVars>
      </dgm:prSet>
      <dgm:spPr/>
    </dgm:pt>
    <dgm:pt modelId="{DABDA153-1B84-49C0-9319-41F52050E626}" type="pres">
      <dgm:prSet presAssocID="{C68F655A-A4E5-4572-99D3-E0885C970A38}" presName="parTxOnlySpace" presStyleCnt="0"/>
      <dgm:spPr/>
    </dgm:pt>
    <dgm:pt modelId="{092AA21A-66FC-4D0C-BE20-57F828112438}" type="pres">
      <dgm:prSet presAssocID="{048A80C2-75DF-4956-8E4B-2B5C331DD81C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2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57289039-E52A-4A9B-9472-DDD307B1C831}" srcId="{1AB2519B-2D89-439C-9300-619D0FF45E42}" destId="{048A80C2-75DF-4956-8E4B-2B5C331DD81C}" srcOrd="4" destOrd="0" parTransId="{D947DA96-7E02-4690-B08B-30F896079929}" sibTransId="{88DE6431-5956-4A59-AD6B-CD14275046A8}"/>
    <dgm:cxn modelId="{996D6F3C-30E1-40E4-9B4A-9B39B0E91D56}" type="presOf" srcId="{FABBB25F-F5DB-4C4D-B8DC-0AFD97DCA1CC}" destId="{A9A4DC98-A3B0-4F42-BAAF-01240D55E1BD}" srcOrd="0" destOrd="0" presId="urn:microsoft.com/office/officeart/2005/8/layout/chevron1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E7637189-151A-4C7A-B22B-76F7AF330F70}" type="presOf" srcId="{048A80C2-75DF-4956-8E4B-2B5C331DD81C}" destId="{092AA21A-66FC-4D0C-BE20-57F828112438}" srcOrd="0" destOrd="0" presId="urn:microsoft.com/office/officeart/2005/8/layout/chevron1"/>
    <dgm:cxn modelId="{049C37AA-5A71-49C2-8FF9-2FF7A5C0DA32}" srcId="{1AB2519B-2D89-439C-9300-619D0FF45E42}" destId="{FABBB25F-F5DB-4C4D-B8DC-0AFD97DCA1CC}" srcOrd="3" destOrd="0" parTransId="{E5481BEB-3496-4A95-BF4D-21E5A233EC5B}" sibTransId="{C68F655A-A4E5-4572-99D3-E0885C970A38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BCFF45B3-D64E-4757-8C7A-08CFE3C5BE86}" type="presParOf" srcId="{0231474D-0225-4D4D-9CDF-A744601339D5}" destId="{73FC8088-C9EC-42AD-9E7A-38622873091E}" srcOrd="4" destOrd="0" presId="urn:microsoft.com/office/officeart/2005/8/layout/chevron1"/>
    <dgm:cxn modelId="{141D687B-C2A6-48B8-8491-E2C5D9571904}" type="presParOf" srcId="{0231474D-0225-4D4D-9CDF-A744601339D5}" destId="{7AAE1DD8-1F52-4981-A683-8F926ED586E3}" srcOrd="5" destOrd="0" presId="urn:microsoft.com/office/officeart/2005/8/layout/chevron1"/>
    <dgm:cxn modelId="{4D437A31-4833-4061-A67A-267BFC0C4CE6}" type="presParOf" srcId="{0231474D-0225-4D4D-9CDF-A744601339D5}" destId="{A9A4DC98-A3B0-4F42-BAAF-01240D55E1BD}" srcOrd="6" destOrd="0" presId="urn:microsoft.com/office/officeart/2005/8/layout/chevron1"/>
    <dgm:cxn modelId="{A62A9980-AE3A-4FAD-94B4-869AF0DBF659}" type="presParOf" srcId="{0231474D-0225-4D4D-9CDF-A744601339D5}" destId="{DABDA153-1B84-49C0-9319-41F52050E626}" srcOrd="7" destOrd="0" presId="urn:microsoft.com/office/officeart/2005/8/layout/chevron1"/>
    <dgm:cxn modelId="{AD18E38A-2768-48C2-AD61-54333F6D75E9}" type="presParOf" srcId="{0231474D-0225-4D4D-9CDF-A744601339D5}" destId="{092AA21A-66FC-4D0C-BE20-57F82811243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Feasibility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rgbClr val="FFFF9B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Scoping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Delivery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A4CB5F52-D5E8-4B40-9377-A273544F7981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C9892198-17AB-4353-A740-6C8ADCB054E1}" type="parTrans" cxnId="{F432CC9B-5450-490C-A907-D616317C9E93}">
      <dgm:prSet/>
      <dgm:spPr/>
      <dgm:t>
        <a:bodyPr/>
        <a:lstStyle/>
        <a:p>
          <a:endParaRPr lang="en-GB" sz="1600"/>
        </a:p>
      </dgm:t>
    </dgm:pt>
    <dgm:pt modelId="{ED022D75-30BD-409C-9772-DA661D413228}" type="sibTrans" cxnId="{F432CC9B-5450-490C-A907-D616317C9E93}">
      <dgm:prSet/>
      <dgm:spPr/>
      <dgm:t>
        <a:bodyPr/>
        <a:lstStyle/>
        <a:p>
          <a:endParaRPr lang="en-GB" sz="1600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4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4" custScaleX="117639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2" presStyleCnt="4" custScaleX="214864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D01D5FDB-E8E2-4D43-9997-A8B510C9F0E2}" type="pres">
      <dgm:prSet presAssocID="{A4CB5F52-D5E8-4B40-9377-A273544F7981}" presName="parTxOnly" presStyleLbl="node1" presStyleIdx="3" presStyleCnt="4" custScaleX="93127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2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BA9F4D4C-67E5-4F00-850D-AB3B664B41A1}" type="presOf" srcId="{A4CB5F52-D5E8-4B40-9377-A273544F7981}" destId="{D01D5FDB-E8E2-4D43-9997-A8B510C9F0E2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F432CC9B-5450-490C-A907-D616317C9E93}" srcId="{1AB2519B-2D89-439C-9300-619D0FF45E42}" destId="{A4CB5F52-D5E8-4B40-9377-A273544F7981}" srcOrd="3" destOrd="0" parTransId="{C9892198-17AB-4353-A740-6C8ADCB054E1}" sibTransId="{ED022D75-30BD-409C-9772-DA661D413228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BCFF45B3-D64E-4757-8C7A-08CFE3C5BE86}" type="presParOf" srcId="{0231474D-0225-4D4D-9CDF-A744601339D5}" destId="{73FC8088-C9EC-42AD-9E7A-38622873091E}" srcOrd="4" destOrd="0" presId="urn:microsoft.com/office/officeart/2005/8/layout/chevron1"/>
    <dgm:cxn modelId="{141D687B-C2A6-48B8-8491-E2C5D9571904}" type="presParOf" srcId="{0231474D-0225-4D4D-9CDF-A744601339D5}" destId="{7AAE1DD8-1F52-4981-A683-8F926ED586E3}" srcOrd="5" destOrd="0" presId="urn:microsoft.com/office/officeart/2005/8/layout/chevron1"/>
    <dgm:cxn modelId="{C7B3BD1B-5367-4D75-A52D-65A11D1AC806}" type="presParOf" srcId="{0231474D-0225-4D4D-9CDF-A744601339D5}" destId="{D01D5FDB-E8E2-4D43-9997-A8B510C9F0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Feasibility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rgbClr val="FFFF9B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Scoping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Delivery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A4CB5F52-D5E8-4B40-9377-A273544F7981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C9892198-17AB-4353-A740-6C8ADCB054E1}" type="parTrans" cxnId="{F432CC9B-5450-490C-A907-D616317C9E93}">
      <dgm:prSet/>
      <dgm:spPr/>
      <dgm:t>
        <a:bodyPr/>
        <a:lstStyle/>
        <a:p>
          <a:endParaRPr lang="en-GB" sz="1600"/>
        </a:p>
      </dgm:t>
    </dgm:pt>
    <dgm:pt modelId="{ED022D75-30BD-409C-9772-DA661D413228}" type="sibTrans" cxnId="{F432CC9B-5450-490C-A907-D616317C9E93}">
      <dgm:prSet/>
      <dgm:spPr/>
      <dgm:t>
        <a:bodyPr/>
        <a:lstStyle/>
        <a:p>
          <a:endParaRPr lang="en-GB" sz="1600"/>
        </a:p>
      </dgm:t>
    </dgm:pt>
    <dgm:pt modelId="{99A7EC23-FEB6-4203-9A2D-1DDE1CE6A64D}">
      <dgm:prSet phldrT="[Text]" custT="1"/>
      <dgm:spPr>
        <a:solidFill>
          <a:srgbClr val="FCDDC4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Configuration</a:t>
          </a:r>
        </a:p>
      </dgm:t>
    </dgm:pt>
    <dgm:pt modelId="{54A0C420-ACB5-46DD-B05D-1742D64FE42F}" type="parTrans" cxnId="{C46E9FD9-6037-488A-BB88-D0BDB7E524E7}">
      <dgm:prSet/>
      <dgm:spPr/>
      <dgm:t>
        <a:bodyPr/>
        <a:lstStyle/>
        <a:p>
          <a:endParaRPr lang="en-GB"/>
        </a:p>
      </dgm:t>
    </dgm:pt>
    <dgm:pt modelId="{B87A38CB-EB1A-414E-B6A2-E18BF1C6B29D}" type="sibTrans" cxnId="{C46E9FD9-6037-488A-BB88-D0BDB7E524E7}">
      <dgm:prSet/>
      <dgm:spPr/>
      <dgm:t>
        <a:bodyPr/>
        <a:lstStyle/>
        <a:p>
          <a:endParaRPr lang="en-GB"/>
        </a:p>
      </dgm:t>
    </dgm:pt>
    <dgm:pt modelId="{0D4D30DD-67D6-43F6-8090-89E156DF369A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Pilot</a:t>
          </a:r>
        </a:p>
      </dgm:t>
    </dgm:pt>
    <dgm:pt modelId="{D359FCA6-F31D-44FF-BDD2-08448D8F8E60}" type="parTrans" cxnId="{601B71CA-2E2D-4B48-87D9-B136690417F0}">
      <dgm:prSet/>
      <dgm:spPr/>
      <dgm:t>
        <a:bodyPr/>
        <a:lstStyle/>
        <a:p>
          <a:endParaRPr lang="en-GB"/>
        </a:p>
      </dgm:t>
    </dgm:pt>
    <dgm:pt modelId="{EDCEC62C-CBB6-4F1B-A92A-2DC6A64BF7EE}" type="sibTrans" cxnId="{601B71CA-2E2D-4B48-87D9-B136690417F0}">
      <dgm:prSet/>
      <dgm:spPr/>
      <dgm:t>
        <a:bodyPr/>
        <a:lstStyle/>
        <a:p>
          <a:endParaRPr lang="en-GB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6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6" custScaleX="84205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2573CED1-349C-4712-9561-5C618546B482}" type="pres">
      <dgm:prSet presAssocID="{99A7EC23-FEB6-4203-9A2D-1DDE1CE6A64D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DFF91753-6B55-47D6-8684-2BED60FBEE08}" type="pres">
      <dgm:prSet presAssocID="{B87A38CB-EB1A-414E-B6A2-E18BF1C6B29D}" presName="parTxOnlySpace" presStyleCnt="0"/>
      <dgm:spPr/>
    </dgm:pt>
    <dgm:pt modelId="{89F078C6-7AE9-4C0D-A2F0-DF5AFE85F3E7}" type="pres">
      <dgm:prSet presAssocID="{0D4D30DD-67D6-43F6-8090-89E156DF369A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41645BF4-187A-48FD-93D7-2C04D0F63AFC}" type="pres">
      <dgm:prSet presAssocID="{EDCEC62C-CBB6-4F1B-A92A-2DC6A64BF7EE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4" presStyleCnt="6" custScaleX="75548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D01D5FDB-E8E2-4D43-9997-A8B510C9F0E2}" type="pres">
      <dgm:prSet presAssocID="{A4CB5F52-D5E8-4B40-9377-A273544F7981}" presName="parTxOnly" presStyleLbl="node1" presStyleIdx="5" presStyleCnt="6" custScaleX="93127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4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BF9AF920-BF31-4B76-8A83-C46DF9088AB0}" type="presOf" srcId="{99A7EC23-FEB6-4203-9A2D-1DDE1CE6A64D}" destId="{2573CED1-349C-4712-9561-5C618546B482}" srcOrd="0" destOrd="0" presId="urn:microsoft.com/office/officeart/2005/8/layout/chevron1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BA9F4D4C-67E5-4F00-850D-AB3B664B41A1}" type="presOf" srcId="{A4CB5F52-D5E8-4B40-9377-A273544F7981}" destId="{D01D5FDB-E8E2-4D43-9997-A8B510C9F0E2}" srcOrd="0" destOrd="0" presId="urn:microsoft.com/office/officeart/2005/8/layout/chevron1"/>
    <dgm:cxn modelId="{34B1734C-3383-43C5-9C37-EC4FECDFE327}" type="presOf" srcId="{0D4D30DD-67D6-43F6-8090-89E156DF369A}" destId="{89F078C6-7AE9-4C0D-A2F0-DF5AFE85F3E7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F432CC9B-5450-490C-A907-D616317C9E93}" srcId="{1AB2519B-2D89-439C-9300-619D0FF45E42}" destId="{A4CB5F52-D5E8-4B40-9377-A273544F7981}" srcOrd="5" destOrd="0" parTransId="{C9892198-17AB-4353-A740-6C8ADCB054E1}" sibTransId="{ED022D75-30BD-409C-9772-DA661D413228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601B71CA-2E2D-4B48-87D9-B136690417F0}" srcId="{1AB2519B-2D89-439C-9300-619D0FF45E42}" destId="{0D4D30DD-67D6-43F6-8090-89E156DF369A}" srcOrd="3" destOrd="0" parTransId="{D359FCA6-F31D-44FF-BDD2-08448D8F8E60}" sibTransId="{EDCEC62C-CBB6-4F1B-A92A-2DC6A64BF7EE}"/>
    <dgm:cxn modelId="{C46E9FD9-6037-488A-BB88-D0BDB7E524E7}" srcId="{1AB2519B-2D89-439C-9300-619D0FF45E42}" destId="{99A7EC23-FEB6-4203-9A2D-1DDE1CE6A64D}" srcOrd="2" destOrd="0" parTransId="{54A0C420-ACB5-46DD-B05D-1742D64FE42F}" sibTransId="{B87A38CB-EB1A-414E-B6A2-E18BF1C6B29D}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B55ABC87-FB08-48E7-B3B8-3701B6471634}" type="presParOf" srcId="{0231474D-0225-4D4D-9CDF-A744601339D5}" destId="{2573CED1-349C-4712-9561-5C618546B482}" srcOrd="4" destOrd="0" presId="urn:microsoft.com/office/officeart/2005/8/layout/chevron1"/>
    <dgm:cxn modelId="{B6D1AE46-062B-44F8-A3C0-1DCBD86C1BFF}" type="presParOf" srcId="{0231474D-0225-4D4D-9CDF-A744601339D5}" destId="{DFF91753-6B55-47D6-8684-2BED60FBEE08}" srcOrd="5" destOrd="0" presId="urn:microsoft.com/office/officeart/2005/8/layout/chevron1"/>
    <dgm:cxn modelId="{003ED230-17C1-4A03-AAF7-83367185607F}" type="presParOf" srcId="{0231474D-0225-4D4D-9CDF-A744601339D5}" destId="{89F078C6-7AE9-4C0D-A2F0-DF5AFE85F3E7}" srcOrd="6" destOrd="0" presId="urn:microsoft.com/office/officeart/2005/8/layout/chevron1"/>
    <dgm:cxn modelId="{97A9DFCE-B2D8-4CAA-8F94-8B3271AD882E}" type="presParOf" srcId="{0231474D-0225-4D4D-9CDF-A744601339D5}" destId="{41645BF4-187A-48FD-93D7-2C04D0F63AFC}" srcOrd="7" destOrd="0" presId="urn:microsoft.com/office/officeart/2005/8/layout/chevron1"/>
    <dgm:cxn modelId="{BCFF45B3-D64E-4757-8C7A-08CFE3C5BE86}" type="presParOf" srcId="{0231474D-0225-4D4D-9CDF-A744601339D5}" destId="{73FC8088-C9EC-42AD-9E7A-38622873091E}" srcOrd="8" destOrd="0" presId="urn:microsoft.com/office/officeart/2005/8/layout/chevron1"/>
    <dgm:cxn modelId="{141D687B-C2A6-48B8-8491-E2C5D9571904}" type="presParOf" srcId="{0231474D-0225-4D4D-9CDF-A744601339D5}" destId="{7AAE1DD8-1F52-4981-A683-8F926ED586E3}" srcOrd="9" destOrd="0" presId="urn:microsoft.com/office/officeart/2005/8/layout/chevron1"/>
    <dgm:cxn modelId="{C7B3BD1B-5367-4D75-A52D-65A11D1AC806}" type="presParOf" srcId="{0231474D-0225-4D4D-9CDF-A744601339D5}" destId="{D01D5FDB-E8E2-4D43-9997-A8B510C9F0E2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Feasibility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rgbClr val="FFFF9B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Scoping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Implementation &amp; Spread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A4CB5F52-D5E8-4B40-9377-A273544F7981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C9892198-17AB-4353-A740-6C8ADCB054E1}" type="parTrans" cxnId="{F432CC9B-5450-490C-A907-D616317C9E93}">
      <dgm:prSet/>
      <dgm:spPr/>
      <dgm:t>
        <a:bodyPr/>
        <a:lstStyle/>
        <a:p>
          <a:endParaRPr lang="en-GB" sz="1600"/>
        </a:p>
      </dgm:t>
    </dgm:pt>
    <dgm:pt modelId="{ED022D75-30BD-409C-9772-DA661D413228}" type="sibTrans" cxnId="{F432CC9B-5450-490C-A907-D616317C9E93}">
      <dgm:prSet/>
      <dgm:spPr/>
      <dgm:t>
        <a:bodyPr/>
        <a:lstStyle/>
        <a:p>
          <a:endParaRPr lang="en-GB" sz="1600"/>
        </a:p>
      </dgm:t>
    </dgm:pt>
    <dgm:pt modelId="{07749BAC-8A23-40A9-8DEC-44309DC3C415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Test &amp; Learn</a:t>
          </a:r>
        </a:p>
      </dgm:t>
    </dgm:pt>
    <dgm:pt modelId="{DB3024EC-643D-4E8D-A605-3DA00B019A1A}" type="parTrans" cxnId="{E373C61F-619D-4EE6-875B-6F43B34EB668}">
      <dgm:prSet/>
      <dgm:spPr/>
      <dgm:t>
        <a:bodyPr/>
        <a:lstStyle/>
        <a:p>
          <a:endParaRPr lang="en-GB"/>
        </a:p>
      </dgm:t>
    </dgm:pt>
    <dgm:pt modelId="{844772DA-9C01-4F20-86A4-271D18FA96E1}" type="sibTrans" cxnId="{E373C61F-619D-4EE6-875B-6F43B34EB668}">
      <dgm:prSet/>
      <dgm:spPr/>
      <dgm:t>
        <a:bodyPr/>
        <a:lstStyle/>
        <a:p>
          <a:endParaRPr lang="en-GB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5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5" custScaleX="117639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BEDE289F-7B05-4105-B2C2-7411D4A2B1FA}" type="pres">
      <dgm:prSet presAssocID="{07749BAC-8A23-40A9-8DEC-44309DC3C415}" presName="parTxOnly" presStyleLbl="node1" presStyleIdx="2" presStyleCnt="5" custScaleX="87428">
        <dgm:presLayoutVars>
          <dgm:chMax val="0"/>
          <dgm:chPref val="0"/>
          <dgm:bulletEnabled val="1"/>
        </dgm:presLayoutVars>
      </dgm:prSet>
      <dgm:spPr/>
    </dgm:pt>
    <dgm:pt modelId="{F615FAE9-9F44-4348-B665-9FC935C95BE8}" type="pres">
      <dgm:prSet presAssocID="{844772DA-9C01-4F20-86A4-271D18FA96E1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3" presStyleCnt="5" custScaleX="105612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D01D5FDB-E8E2-4D43-9997-A8B510C9F0E2}" type="pres">
      <dgm:prSet presAssocID="{A4CB5F52-D5E8-4B40-9377-A273544F7981}" presName="parTxOnly" presStyleLbl="node1" presStyleIdx="4" presStyleCnt="5" custScaleX="93127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3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E373C61F-619D-4EE6-875B-6F43B34EB668}" srcId="{1AB2519B-2D89-439C-9300-619D0FF45E42}" destId="{07749BAC-8A23-40A9-8DEC-44309DC3C415}" srcOrd="2" destOrd="0" parTransId="{DB3024EC-643D-4E8D-A605-3DA00B019A1A}" sibTransId="{844772DA-9C01-4F20-86A4-271D18FA96E1}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BA9F4D4C-67E5-4F00-850D-AB3B664B41A1}" type="presOf" srcId="{A4CB5F52-D5E8-4B40-9377-A273544F7981}" destId="{D01D5FDB-E8E2-4D43-9997-A8B510C9F0E2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F432CC9B-5450-490C-A907-D616317C9E93}" srcId="{1AB2519B-2D89-439C-9300-619D0FF45E42}" destId="{A4CB5F52-D5E8-4B40-9377-A273544F7981}" srcOrd="4" destOrd="0" parTransId="{C9892198-17AB-4353-A740-6C8ADCB054E1}" sibTransId="{ED022D75-30BD-409C-9772-DA661D413228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4DD248E5-6A7D-4E65-BF6A-AC3B4B119186}" type="presOf" srcId="{07749BAC-8A23-40A9-8DEC-44309DC3C415}" destId="{BEDE289F-7B05-4105-B2C2-7411D4A2B1FA}" srcOrd="0" destOrd="0" presId="urn:microsoft.com/office/officeart/2005/8/layout/chevron1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35B2761C-2D52-4C9A-B293-ED953F439562}" type="presParOf" srcId="{0231474D-0225-4D4D-9CDF-A744601339D5}" destId="{BEDE289F-7B05-4105-B2C2-7411D4A2B1FA}" srcOrd="4" destOrd="0" presId="urn:microsoft.com/office/officeart/2005/8/layout/chevron1"/>
    <dgm:cxn modelId="{F7C75BE8-ADDE-4968-9081-FBC000C6DB45}" type="presParOf" srcId="{0231474D-0225-4D4D-9CDF-A744601339D5}" destId="{F615FAE9-9F44-4348-B665-9FC935C95BE8}" srcOrd="5" destOrd="0" presId="urn:microsoft.com/office/officeart/2005/8/layout/chevron1"/>
    <dgm:cxn modelId="{BCFF45B3-D64E-4757-8C7A-08CFE3C5BE86}" type="presParOf" srcId="{0231474D-0225-4D4D-9CDF-A744601339D5}" destId="{73FC8088-C9EC-42AD-9E7A-38622873091E}" srcOrd="6" destOrd="0" presId="urn:microsoft.com/office/officeart/2005/8/layout/chevron1"/>
    <dgm:cxn modelId="{141D687B-C2A6-48B8-8491-E2C5D9571904}" type="presParOf" srcId="{0231474D-0225-4D4D-9CDF-A744601339D5}" destId="{7AAE1DD8-1F52-4981-A683-8F926ED586E3}" srcOrd="7" destOrd="0" presId="urn:microsoft.com/office/officeart/2005/8/layout/chevron1"/>
    <dgm:cxn modelId="{C7B3BD1B-5367-4D75-A52D-65A11D1AC806}" type="presParOf" srcId="{0231474D-0225-4D4D-9CDF-A744601339D5}" destId="{D01D5FDB-E8E2-4D43-9997-A8B510C9F0E2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1780568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Concept</a:t>
          </a:r>
        </a:p>
      </dsp:txBody>
      <dsp:txXfrm>
        <a:off x="247387" y="0"/>
        <a:ext cx="1285794" cy="494774"/>
      </dsp:txXfrm>
    </dsp:sp>
    <dsp:sp modelId="{86D3FDCD-F8A0-40B7-95A0-2FE563A940FD}">
      <dsp:nvSpPr>
        <dsp:cNvPr id="0" name=""/>
        <dsp:cNvSpPr/>
      </dsp:nvSpPr>
      <dsp:spPr>
        <a:xfrm>
          <a:off x="1607035" y="0"/>
          <a:ext cx="2094643" cy="49477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Initiative</a:t>
          </a:r>
        </a:p>
      </dsp:txBody>
      <dsp:txXfrm>
        <a:off x="1854422" y="0"/>
        <a:ext cx="1599869" cy="494774"/>
      </dsp:txXfrm>
    </dsp:sp>
    <dsp:sp modelId="{73FC8088-C9EC-42AD-9E7A-38622873091E}">
      <dsp:nvSpPr>
        <dsp:cNvPr id="0" name=""/>
        <dsp:cNvSpPr/>
      </dsp:nvSpPr>
      <dsp:spPr>
        <a:xfrm>
          <a:off x="3523621" y="0"/>
          <a:ext cx="4838517" cy="49477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Execute</a:t>
          </a:r>
        </a:p>
      </dsp:txBody>
      <dsp:txXfrm>
        <a:off x="3771008" y="0"/>
        <a:ext cx="4343743" cy="494774"/>
      </dsp:txXfrm>
    </dsp:sp>
    <dsp:sp modelId="{A9A4DC98-A3B0-4F42-BAAF-01240D55E1BD}">
      <dsp:nvSpPr>
        <dsp:cNvPr id="0" name=""/>
        <dsp:cNvSpPr/>
      </dsp:nvSpPr>
      <dsp:spPr>
        <a:xfrm>
          <a:off x="8184082" y="0"/>
          <a:ext cx="1658190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8431469" y="0"/>
        <a:ext cx="1163416" cy="494774"/>
      </dsp:txXfrm>
    </dsp:sp>
    <dsp:sp modelId="{092AA21A-66FC-4D0C-BE20-57F828112438}">
      <dsp:nvSpPr>
        <dsp:cNvPr id="0" name=""/>
        <dsp:cNvSpPr/>
      </dsp:nvSpPr>
      <dsp:spPr>
        <a:xfrm>
          <a:off x="9664215" y="0"/>
          <a:ext cx="1780568" cy="494774"/>
        </a:xfrm>
        <a:prstGeom prst="chevron">
          <a:avLst/>
        </a:prstGeom>
        <a:gradFill rotWithShape="0">
          <a:gsLst>
            <a:gs pos="0">
              <a:srgbClr val="881A76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Benefits</a:t>
          </a:r>
        </a:p>
      </dsp:txBody>
      <dsp:txXfrm>
        <a:off x="9911602" y="0"/>
        <a:ext cx="1285794" cy="494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2020132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Feasibility</a:t>
          </a:r>
        </a:p>
      </dsp:txBody>
      <dsp:txXfrm>
        <a:off x="247387" y="0"/>
        <a:ext cx="1525358" cy="494774"/>
      </dsp:txXfrm>
    </dsp:sp>
    <dsp:sp modelId="{86D3FDCD-F8A0-40B7-95A0-2FE563A940FD}">
      <dsp:nvSpPr>
        <dsp:cNvPr id="0" name=""/>
        <dsp:cNvSpPr/>
      </dsp:nvSpPr>
      <dsp:spPr>
        <a:xfrm>
          <a:off x="1820682" y="0"/>
          <a:ext cx="2376463" cy="494774"/>
        </a:xfrm>
        <a:prstGeom prst="chevron">
          <a:avLst/>
        </a:prstGeom>
        <a:solidFill>
          <a:srgbClr val="FFFF9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Scoping</a:t>
          </a:r>
        </a:p>
      </dsp:txBody>
      <dsp:txXfrm>
        <a:off x="2068069" y="0"/>
        <a:ext cx="1881689" cy="494774"/>
      </dsp:txXfrm>
    </dsp:sp>
    <dsp:sp modelId="{73FC8088-C9EC-42AD-9E7A-38622873091E}">
      <dsp:nvSpPr>
        <dsp:cNvPr id="0" name=""/>
        <dsp:cNvSpPr/>
      </dsp:nvSpPr>
      <dsp:spPr>
        <a:xfrm>
          <a:off x="3995132" y="0"/>
          <a:ext cx="4340537" cy="494774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Delivery</a:t>
          </a:r>
        </a:p>
      </dsp:txBody>
      <dsp:txXfrm>
        <a:off x="4242519" y="0"/>
        <a:ext cx="3845763" cy="494774"/>
      </dsp:txXfrm>
    </dsp:sp>
    <dsp:sp modelId="{D01D5FDB-E8E2-4D43-9997-A8B510C9F0E2}">
      <dsp:nvSpPr>
        <dsp:cNvPr id="0" name=""/>
        <dsp:cNvSpPr/>
      </dsp:nvSpPr>
      <dsp:spPr>
        <a:xfrm>
          <a:off x="8133656" y="0"/>
          <a:ext cx="1881288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8381043" y="0"/>
        <a:ext cx="1386514" cy="4947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1990784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Feasibility</a:t>
          </a:r>
        </a:p>
      </dsp:txBody>
      <dsp:txXfrm>
        <a:off x="247511" y="0"/>
        <a:ext cx="1495762" cy="495022"/>
      </dsp:txXfrm>
    </dsp:sp>
    <dsp:sp modelId="{86D3FDCD-F8A0-40B7-95A0-2FE563A940FD}">
      <dsp:nvSpPr>
        <dsp:cNvPr id="0" name=""/>
        <dsp:cNvSpPr/>
      </dsp:nvSpPr>
      <dsp:spPr>
        <a:xfrm>
          <a:off x="1794832" y="0"/>
          <a:ext cx="1676339" cy="495022"/>
        </a:xfrm>
        <a:prstGeom prst="chevron">
          <a:avLst/>
        </a:prstGeom>
        <a:solidFill>
          <a:srgbClr val="FFFF9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Scoping</a:t>
          </a:r>
        </a:p>
      </dsp:txBody>
      <dsp:txXfrm>
        <a:off x="2042343" y="0"/>
        <a:ext cx="1181317" cy="495022"/>
      </dsp:txXfrm>
    </dsp:sp>
    <dsp:sp modelId="{2573CED1-349C-4712-9561-5C618546B482}">
      <dsp:nvSpPr>
        <dsp:cNvPr id="0" name=""/>
        <dsp:cNvSpPr/>
      </dsp:nvSpPr>
      <dsp:spPr>
        <a:xfrm>
          <a:off x="3272093" y="0"/>
          <a:ext cx="1990784" cy="495022"/>
        </a:xfrm>
        <a:prstGeom prst="chevron">
          <a:avLst/>
        </a:prstGeom>
        <a:solidFill>
          <a:srgbClr val="FCDD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Configuration</a:t>
          </a:r>
        </a:p>
      </dsp:txBody>
      <dsp:txXfrm>
        <a:off x="3519604" y="0"/>
        <a:ext cx="1495762" cy="495022"/>
      </dsp:txXfrm>
    </dsp:sp>
    <dsp:sp modelId="{89F078C6-7AE9-4C0D-A2F0-DF5AFE85F3E7}">
      <dsp:nvSpPr>
        <dsp:cNvPr id="0" name=""/>
        <dsp:cNvSpPr/>
      </dsp:nvSpPr>
      <dsp:spPr>
        <a:xfrm>
          <a:off x="5063799" y="0"/>
          <a:ext cx="1990784" cy="495022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Pilot</a:t>
          </a:r>
        </a:p>
      </dsp:txBody>
      <dsp:txXfrm>
        <a:off x="5311310" y="0"/>
        <a:ext cx="1495762" cy="495022"/>
      </dsp:txXfrm>
    </dsp:sp>
    <dsp:sp modelId="{73FC8088-C9EC-42AD-9E7A-38622873091E}">
      <dsp:nvSpPr>
        <dsp:cNvPr id="0" name=""/>
        <dsp:cNvSpPr/>
      </dsp:nvSpPr>
      <dsp:spPr>
        <a:xfrm>
          <a:off x="6855505" y="0"/>
          <a:ext cx="1503997" cy="495022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Delivery</a:t>
          </a:r>
        </a:p>
      </dsp:txBody>
      <dsp:txXfrm>
        <a:off x="7103016" y="0"/>
        <a:ext cx="1008975" cy="495022"/>
      </dsp:txXfrm>
    </dsp:sp>
    <dsp:sp modelId="{D01D5FDB-E8E2-4D43-9997-A8B510C9F0E2}">
      <dsp:nvSpPr>
        <dsp:cNvPr id="0" name=""/>
        <dsp:cNvSpPr/>
      </dsp:nvSpPr>
      <dsp:spPr>
        <a:xfrm>
          <a:off x="8160424" y="0"/>
          <a:ext cx="1853957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8407935" y="0"/>
        <a:ext cx="1358935" cy="4950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2159536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Feasibility</a:t>
          </a:r>
        </a:p>
      </dsp:txBody>
      <dsp:txXfrm>
        <a:off x="247511" y="0"/>
        <a:ext cx="1664514" cy="495022"/>
      </dsp:txXfrm>
    </dsp:sp>
    <dsp:sp modelId="{86D3FDCD-F8A0-40B7-95A0-2FE563A940FD}">
      <dsp:nvSpPr>
        <dsp:cNvPr id="0" name=""/>
        <dsp:cNvSpPr/>
      </dsp:nvSpPr>
      <dsp:spPr>
        <a:xfrm>
          <a:off x="1944307" y="0"/>
          <a:ext cx="2540456" cy="495022"/>
        </a:xfrm>
        <a:prstGeom prst="chevron">
          <a:avLst/>
        </a:prstGeom>
        <a:solidFill>
          <a:srgbClr val="FFFF9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Scoping</a:t>
          </a:r>
        </a:p>
      </dsp:txBody>
      <dsp:txXfrm>
        <a:off x="2191818" y="0"/>
        <a:ext cx="2045434" cy="495022"/>
      </dsp:txXfrm>
    </dsp:sp>
    <dsp:sp modelId="{BEDE289F-7B05-4105-B2C2-7411D4A2B1FA}">
      <dsp:nvSpPr>
        <dsp:cNvPr id="0" name=""/>
        <dsp:cNvSpPr/>
      </dsp:nvSpPr>
      <dsp:spPr>
        <a:xfrm>
          <a:off x="4268811" y="0"/>
          <a:ext cx="1888039" cy="495022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Test &amp; Learn</a:t>
          </a:r>
        </a:p>
      </dsp:txBody>
      <dsp:txXfrm>
        <a:off x="4516322" y="0"/>
        <a:ext cx="1393017" cy="495022"/>
      </dsp:txXfrm>
    </dsp:sp>
    <dsp:sp modelId="{73FC8088-C9EC-42AD-9E7A-38622873091E}">
      <dsp:nvSpPr>
        <dsp:cNvPr id="0" name=""/>
        <dsp:cNvSpPr/>
      </dsp:nvSpPr>
      <dsp:spPr>
        <a:xfrm>
          <a:off x="5940896" y="0"/>
          <a:ext cx="2280729" cy="495022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Implementation &amp; Spread</a:t>
          </a:r>
        </a:p>
      </dsp:txBody>
      <dsp:txXfrm>
        <a:off x="6188407" y="0"/>
        <a:ext cx="1785707" cy="495022"/>
      </dsp:txXfrm>
    </dsp:sp>
    <dsp:sp modelId="{D01D5FDB-E8E2-4D43-9997-A8B510C9F0E2}">
      <dsp:nvSpPr>
        <dsp:cNvPr id="0" name=""/>
        <dsp:cNvSpPr/>
      </dsp:nvSpPr>
      <dsp:spPr>
        <a:xfrm>
          <a:off x="8005672" y="0"/>
          <a:ext cx="2011111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8253183" y="0"/>
        <a:ext cx="1516089" cy="495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0EE3F-D8C1-4C84-9EC1-6F6584EB05FB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9C389-5FA5-4866-B59B-C922AAFA31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9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9C389-5FA5-4866-B59B-C922AAFA319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7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2393-2DF3-43AA-8D96-2C70C68C92D9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F345-2624-4075-BFCD-B4E024E5A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96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2393-2DF3-43AA-8D96-2C70C68C92D9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F345-2624-4075-BFCD-B4E024E5A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73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62393-2DF3-43AA-8D96-2C70C68C92D9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F345-2624-4075-BFCD-B4E024E5A31E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4" descr="cid:image002.png@01D7482E.FE7A438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188" y="248745"/>
            <a:ext cx="1571223" cy="79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29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image" Target="../media/image5.emf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image" Target="../media/image3.emf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image" Target="../media/image2.emf"/><Relationship Id="rId28" Type="http://schemas.openxmlformats.org/officeDocument/2006/relationships/image" Target="../media/image7.emf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3587AD-CEFE-2F6C-5C4D-4D12D03A0F76}"/>
              </a:ext>
            </a:extLst>
          </p:cNvPr>
          <p:cNvSpPr txBox="1"/>
          <p:nvPr/>
        </p:nvSpPr>
        <p:spPr>
          <a:xfrm>
            <a:off x="1698028" y="166062"/>
            <a:ext cx="786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180000">
              <a:spcBef>
                <a:spcPct val="0"/>
              </a:spcBef>
            </a:pPr>
            <a:r>
              <a:rPr lang="en-US" sz="3200" b="1">
                <a:solidFill>
                  <a:srgbClr val="393296"/>
                </a:solidFill>
              </a:rPr>
              <a:t>Power Framework Project Tracks</a:t>
            </a:r>
            <a:endParaRPr lang="en-US" sz="2400" i="1" kern="1200">
              <a:solidFill>
                <a:srgbClr val="393296"/>
              </a:solidFill>
              <a:ea typeface="Calibri"/>
              <a:cs typeface="Calibri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1D89131-B76E-B9B9-8013-518042736C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4511637"/>
              </p:ext>
            </p:extLst>
          </p:nvPr>
        </p:nvGraphicFramePr>
        <p:xfrm>
          <a:off x="359515" y="5893606"/>
          <a:ext cx="11449308" cy="49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68E3EA-7DB8-03DD-8DAC-8D1985A9AAA2}"/>
              </a:ext>
            </a:extLst>
          </p:cNvPr>
          <p:cNvSpPr txBox="1"/>
          <p:nvPr/>
        </p:nvSpPr>
        <p:spPr>
          <a:xfrm>
            <a:off x="245139" y="5504630"/>
            <a:ext cx="8525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 u="none" strike="noStrike">
                <a:solidFill>
                  <a:srgbClr val="881A76"/>
                </a:solidFill>
                <a:effectLst/>
                <a:latin typeface="Calibri" panose="020F0502020204030204" pitchFamily="34" charset="0"/>
              </a:rPr>
              <a:t>Generic Programme Stages </a:t>
            </a:r>
            <a:r>
              <a:rPr lang="en-GB" sz="1400" i="1" u="none" strike="noStrike">
                <a:solidFill>
                  <a:srgbClr val="881A76"/>
                </a:solidFill>
                <a:effectLst/>
                <a:latin typeface="Calibri" panose="020F0502020204030204" pitchFamily="34" charset="0"/>
              </a:rPr>
              <a:t>(earliest project start and latest project finish)</a:t>
            </a:r>
            <a:endParaRPr lang="en-GB" sz="1400" i="1">
              <a:solidFill>
                <a:srgbClr val="881A76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F90C764-D85E-2FCC-9227-428DC08E39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2316302"/>
              </p:ext>
            </p:extLst>
          </p:nvPr>
        </p:nvGraphicFramePr>
        <p:xfrm>
          <a:off x="359512" y="4791102"/>
          <a:ext cx="10017509" cy="49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036D8BE-F47D-4D90-13B1-C17DA0BC8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4860964"/>
              </p:ext>
            </p:extLst>
          </p:nvPr>
        </p:nvGraphicFramePr>
        <p:xfrm>
          <a:off x="359512" y="3725367"/>
          <a:ext cx="10017509" cy="495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86F73824-6FE3-680B-53B8-C4C9CF155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085275"/>
              </p:ext>
            </p:extLst>
          </p:nvPr>
        </p:nvGraphicFramePr>
        <p:xfrm>
          <a:off x="359514" y="2709705"/>
          <a:ext cx="10017509" cy="495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D2E5A99-395F-EEA9-CCE7-F30B4CA40A77}"/>
              </a:ext>
            </a:extLst>
          </p:cNvPr>
          <p:cNvSpPr txBox="1"/>
          <p:nvPr/>
        </p:nvSpPr>
        <p:spPr>
          <a:xfrm>
            <a:off x="245140" y="2304373"/>
            <a:ext cx="35517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Improvement (QI) Project Stages</a:t>
            </a:r>
            <a:r>
              <a:rPr lang="en-GB" sz="18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GB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B3B869-A623-4C02-5B97-E9D6CD6091C6}"/>
              </a:ext>
            </a:extLst>
          </p:cNvPr>
          <p:cNvSpPr txBox="1"/>
          <p:nvPr/>
        </p:nvSpPr>
        <p:spPr>
          <a:xfrm>
            <a:off x="245140" y="4421770"/>
            <a:ext cx="3437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Standard Project Stages</a:t>
            </a:r>
            <a:r>
              <a:rPr lang="en-GB" sz="18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GB" sz="18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B17B56-73C3-2FCC-5DA3-1451B15FCCB9}"/>
              </a:ext>
            </a:extLst>
          </p:cNvPr>
          <p:cNvSpPr txBox="1"/>
          <p:nvPr/>
        </p:nvSpPr>
        <p:spPr>
          <a:xfrm>
            <a:off x="245140" y="3339902"/>
            <a:ext cx="33751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Digital Project Stages</a:t>
            </a:r>
            <a:r>
              <a:rPr lang="en-GB" sz="18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GB" sz="18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DAAD18-82B2-B0F7-E793-088886EDF297}"/>
              </a:ext>
            </a:extLst>
          </p:cNvPr>
          <p:cNvSpPr txBox="1"/>
          <p:nvPr/>
        </p:nvSpPr>
        <p:spPr>
          <a:xfrm>
            <a:off x="245140" y="838530"/>
            <a:ext cx="2644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>
                <a:solidFill>
                  <a:srgbClr val="CC0099"/>
                </a:solidFill>
                <a:effectLst/>
                <a:latin typeface="Calibri" panose="020F0502020204030204" pitchFamily="34" charset="0"/>
              </a:rPr>
              <a:t>7 Steps of QI</a:t>
            </a:r>
            <a:endParaRPr lang="en-GB" sz="1800">
              <a:solidFill>
                <a:srgbClr val="CC0099"/>
              </a:solidFill>
            </a:endParaRPr>
          </a:p>
        </p:txBody>
      </p:sp>
      <p:pic>
        <p:nvPicPr>
          <p:cNvPr id="2062" name="Picture 2061">
            <a:extLst>
              <a:ext uri="{FF2B5EF4-FFF2-40B4-BE49-F238E27FC236}">
                <a16:creationId xmlns:a16="http://schemas.microsoft.com/office/drawing/2014/main" id="{5203C99E-67C2-B397-5A90-150D5A39210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37278" y="1176809"/>
            <a:ext cx="1332063" cy="498900"/>
          </a:xfrm>
          <a:prstGeom prst="rect">
            <a:avLst/>
          </a:prstGeom>
        </p:spPr>
      </p:pic>
      <p:pic>
        <p:nvPicPr>
          <p:cNvPr id="2064" name="Picture 2063">
            <a:extLst>
              <a:ext uri="{FF2B5EF4-FFF2-40B4-BE49-F238E27FC236}">
                <a16:creationId xmlns:a16="http://schemas.microsoft.com/office/drawing/2014/main" id="{612450A0-0191-637B-FC84-FC7C91DE3BE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825989" y="1190908"/>
            <a:ext cx="1307118" cy="503889"/>
          </a:xfrm>
          <a:prstGeom prst="rect">
            <a:avLst/>
          </a:prstGeom>
        </p:spPr>
      </p:pic>
      <p:pic>
        <p:nvPicPr>
          <p:cNvPr id="2068" name="Picture 2067">
            <a:extLst>
              <a:ext uri="{FF2B5EF4-FFF2-40B4-BE49-F238E27FC236}">
                <a16:creationId xmlns:a16="http://schemas.microsoft.com/office/drawing/2014/main" id="{5101F18F-C21D-F68B-E21C-91432ADA321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240942" y="1691107"/>
            <a:ext cx="1262217" cy="503889"/>
          </a:xfrm>
          <a:prstGeom prst="rect">
            <a:avLst/>
          </a:prstGeom>
        </p:spPr>
      </p:pic>
      <p:pic>
        <p:nvPicPr>
          <p:cNvPr id="2070" name="Picture 2069">
            <a:extLst>
              <a:ext uri="{FF2B5EF4-FFF2-40B4-BE49-F238E27FC236}">
                <a16:creationId xmlns:a16="http://schemas.microsoft.com/office/drawing/2014/main" id="{45C83848-053E-12CF-33C0-5D0CBE5C601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165828" y="1218124"/>
            <a:ext cx="1262217" cy="503889"/>
          </a:xfrm>
          <a:prstGeom prst="rect">
            <a:avLst/>
          </a:prstGeom>
        </p:spPr>
      </p:pic>
      <p:pic>
        <p:nvPicPr>
          <p:cNvPr id="2076" name="Picture 2075">
            <a:extLst>
              <a:ext uri="{FF2B5EF4-FFF2-40B4-BE49-F238E27FC236}">
                <a16:creationId xmlns:a16="http://schemas.microsoft.com/office/drawing/2014/main" id="{5C73E8D4-6699-CF2E-EE4F-A511C41FECC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35880" y="1698874"/>
            <a:ext cx="1252239" cy="498900"/>
          </a:xfrm>
          <a:prstGeom prst="rect">
            <a:avLst/>
          </a:prstGeom>
        </p:spPr>
      </p:pic>
      <p:pic>
        <p:nvPicPr>
          <p:cNvPr id="2078" name="Picture 2077">
            <a:extLst>
              <a:ext uri="{FF2B5EF4-FFF2-40B4-BE49-F238E27FC236}">
                <a16:creationId xmlns:a16="http://schemas.microsoft.com/office/drawing/2014/main" id="{D747DF8D-F655-F3B2-57D5-889741718E0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788119" y="1257941"/>
            <a:ext cx="1262217" cy="498900"/>
          </a:xfrm>
          <a:prstGeom prst="rect">
            <a:avLst/>
          </a:prstGeom>
        </p:spPr>
      </p:pic>
      <p:pic>
        <p:nvPicPr>
          <p:cNvPr id="2080" name="Picture 2079">
            <a:extLst>
              <a:ext uri="{FF2B5EF4-FFF2-40B4-BE49-F238E27FC236}">
                <a16:creationId xmlns:a16="http://schemas.microsoft.com/office/drawing/2014/main" id="{C50FB7A0-C146-F76D-7923-3FF0416E153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233422" y="1218124"/>
            <a:ext cx="1277184" cy="4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796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FCD407638D4A4FA98DAEF9A439F027" ma:contentTypeVersion="17" ma:contentTypeDescription="Create a new document." ma:contentTypeScope="" ma:versionID="629829922b8c36f9cbd7724531c06736">
  <xsd:schema xmlns:xsd="http://www.w3.org/2001/XMLSchema" xmlns:xs="http://www.w3.org/2001/XMLSchema" xmlns:p="http://schemas.microsoft.com/office/2006/metadata/properties" xmlns:ns2="ac50a0f0-47a5-4c34-bd5f-cdd4f51b5d40" xmlns:ns3="fef66e97-63c9-403e-882b-6d36f67860ea" targetNamespace="http://schemas.microsoft.com/office/2006/metadata/properties" ma:root="true" ma:fieldsID="c5c03c31a97a03cb9ed7ff78063b9d47" ns2:_="" ns3:_="">
    <xsd:import namespace="ac50a0f0-47a5-4c34-bd5f-cdd4f51b5d40"/>
    <xsd:import namespace="fef66e97-63c9-403e-882b-6d36f67860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0a0f0-47a5-4c34-bd5f-cdd4f51b5d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b78936a-45aa-4f8b-a96b-2dbbd6e690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f66e97-63c9-403e-882b-6d36f67860e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6f4bbb7-1539-4505-842f-6ba6704ba706}" ma:internalName="TaxCatchAll" ma:showField="CatchAllData" ma:web="fef66e97-63c9-403e-882b-6d36f67860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50a0f0-47a5-4c34-bd5f-cdd4f51b5d40">
      <Terms xmlns="http://schemas.microsoft.com/office/infopath/2007/PartnerControls"/>
    </lcf76f155ced4ddcb4097134ff3c332f>
    <TaxCatchAll xmlns="fef66e97-63c9-403e-882b-6d36f67860ea" xsi:nil="true"/>
    <SharedWithUsers xmlns="fef66e97-63c9-403e-882b-6d36f67860ea">
      <UserInfo>
        <DisplayName>Paul Kennedy</DisplayName>
        <AccountId>14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6EFD58-D08A-47B8-84A8-186A4665A512}">
  <ds:schemaRefs>
    <ds:schemaRef ds:uri="ac50a0f0-47a5-4c34-bd5f-cdd4f51b5d40"/>
    <ds:schemaRef ds:uri="fef66e97-63c9-403e-882b-6d36f67860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5D5C6DD-AEFB-4857-B5FB-FC053D224B68}">
  <ds:schemaRefs>
    <ds:schemaRef ds:uri="ac50a0f0-47a5-4c34-bd5f-cdd4f51b5d40"/>
    <ds:schemaRef ds:uri="fef66e97-63c9-403e-882b-6d36f67860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A3C4241-EC7A-47B0-BA7A-A2DB4845F1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60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Transformation PMO presentation for RDUH</dc:title>
  <dc:creator>Kate Goodwin</dc:creator>
  <cp:lastModifiedBy>Kate Goodwin</cp:lastModifiedBy>
  <cp:revision>4</cp:revision>
  <dcterms:created xsi:type="dcterms:W3CDTF">2021-03-26T14:44:21Z</dcterms:created>
  <dcterms:modified xsi:type="dcterms:W3CDTF">2025-08-20T12:33:11Z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0x010100EBFCD407638D4A4FA98DAEF9A439F027</vt:lpwstr>
  </property>
  <property fmtid="{D5CDD505-2E9C-101B-9397-08002B2CF9AE}" pid="3" name="MediaServiceImageTags">
    <vt:lpwstr/>
  </property>
</Properties>
</file>