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58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EF70CE8-E6D6-AD87-9D54-C999E14185D5}" name="Sadie Male" initials="SM" userId="S::sadie.male@somersetft.nhs.uk::d61ea047-8be5-4bb0-9770-616ba4f6ac4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len Price" initials="HP" lastIdx="3" clrIdx="0">
    <p:extLst>
      <p:ext uri="{19B8F6BF-5375-455C-9EA6-DF929625EA0E}">
        <p15:presenceInfo xmlns:p15="http://schemas.microsoft.com/office/powerpoint/2012/main" userId="S::HPrice@somerset.gov.uk::72546fd4-073b-48fc-96e7-3fd20312b3b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BB00"/>
    <a:srgbClr val="EA00AD"/>
    <a:srgbClr val="CC0099"/>
    <a:srgbClr val="FF5DD5"/>
    <a:srgbClr val="FF8FE2"/>
    <a:srgbClr val="881A76"/>
    <a:srgbClr val="393296"/>
    <a:srgbClr val="FCDDC4"/>
    <a:srgbClr val="252062"/>
    <a:srgbClr val="FFF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93615C-D0CE-4450-83B4-83702226B2A0}" v="156" dt="2025-08-20T12:07:09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318"/>
      </p:cViewPr>
      <p:guideLst>
        <p:guide orient="horz" pos="41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B2519B-2D89-439C-9300-619D0FF45E4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E8E88C0-8E05-4C44-8041-B79C337375A9}">
      <dgm:prSet phldrT="[Text]" custT="1"/>
      <dgm:spPr/>
      <dgm:t>
        <a:bodyPr/>
        <a:lstStyle/>
        <a:p>
          <a:r>
            <a:rPr lang="en-GB" sz="1600" b="1"/>
            <a:t>Concept</a:t>
          </a:r>
        </a:p>
      </dgm:t>
    </dgm:pt>
    <dgm:pt modelId="{B786CF81-B57B-469E-9CC7-C5D8A46F2B53}" type="parTrans" cxnId="{DE8A6B54-A86D-44A2-ACD4-C82848809AE9}">
      <dgm:prSet/>
      <dgm:spPr/>
      <dgm:t>
        <a:bodyPr/>
        <a:lstStyle/>
        <a:p>
          <a:endParaRPr lang="en-GB" sz="1600"/>
        </a:p>
      </dgm:t>
    </dgm:pt>
    <dgm:pt modelId="{060C6BDC-C273-4606-9008-F8CFDB97F21A}" type="sibTrans" cxnId="{DE8A6B54-A86D-44A2-ACD4-C82848809AE9}">
      <dgm:prSet/>
      <dgm:spPr/>
      <dgm:t>
        <a:bodyPr/>
        <a:lstStyle/>
        <a:p>
          <a:endParaRPr lang="en-GB" sz="1600"/>
        </a:p>
      </dgm:t>
    </dgm:pt>
    <dgm:pt modelId="{7F3032C2-3CFB-4C54-BD11-A03FBDFB59FF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Initiative</a:t>
          </a:r>
        </a:p>
      </dgm:t>
    </dgm:pt>
    <dgm:pt modelId="{CFFDC90B-56DD-4981-A41D-AAA70CB6C0E8}" type="parTrans" cxnId="{508B51C7-CB32-4554-AD08-90450818DA8A}">
      <dgm:prSet/>
      <dgm:spPr/>
      <dgm:t>
        <a:bodyPr/>
        <a:lstStyle/>
        <a:p>
          <a:endParaRPr lang="en-GB" sz="1600"/>
        </a:p>
      </dgm:t>
    </dgm:pt>
    <dgm:pt modelId="{CE4537DB-A7E5-4D0F-9305-A9CB0D6C3B73}" type="sibTrans" cxnId="{508B51C7-CB32-4554-AD08-90450818DA8A}">
      <dgm:prSet/>
      <dgm:spPr/>
      <dgm:t>
        <a:bodyPr/>
        <a:lstStyle/>
        <a:p>
          <a:endParaRPr lang="en-GB" sz="1600"/>
        </a:p>
      </dgm:t>
    </dgm:pt>
    <dgm:pt modelId="{B45CB197-1F6F-4A33-82B8-16A4A55783F2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Execute</a:t>
          </a:r>
        </a:p>
      </dgm:t>
    </dgm:pt>
    <dgm:pt modelId="{0AD9A1F6-94CB-4943-972F-93138A4F2282}" type="parTrans" cxnId="{79D16719-2570-4734-97E7-B9EA9A876F37}">
      <dgm:prSet/>
      <dgm:spPr/>
      <dgm:t>
        <a:bodyPr/>
        <a:lstStyle/>
        <a:p>
          <a:endParaRPr lang="en-GB" sz="1600"/>
        </a:p>
      </dgm:t>
    </dgm:pt>
    <dgm:pt modelId="{E0453D0B-F16B-4813-9C25-68B54C53C819}" type="sibTrans" cxnId="{79D16719-2570-4734-97E7-B9EA9A876F37}">
      <dgm:prSet/>
      <dgm:spPr/>
      <dgm:t>
        <a:bodyPr/>
        <a:lstStyle/>
        <a:p>
          <a:endParaRPr lang="en-GB" sz="1600"/>
        </a:p>
      </dgm:t>
    </dgm:pt>
    <dgm:pt modelId="{048A80C2-75DF-4956-8E4B-2B5C331DD81C}">
      <dgm:prSet phldrT="[Text]" custT="1"/>
      <dgm:spPr>
        <a:gradFill rotWithShape="0">
          <a:gsLst>
            <a:gs pos="0">
              <a:srgbClr val="881A76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sz="1600" b="1"/>
            <a:t>Benefits</a:t>
          </a:r>
        </a:p>
      </dgm:t>
    </dgm:pt>
    <dgm:pt modelId="{D947DA96-7E02-4690-B08B-30F896079929}" type="parTrans" cxnId="{57289039-E52A-4A9B-9472-DDD307B1C831}">
      <dgm:prSet/>
      <dgm:spPr/>
      <dgm:t>
        <a:bodyPr/>
        <a:lstStyle/>
        <a:p>
          <a:endParaRPr lang="en-GB" sz="1600"/>
        </a:p>
      </dgm:t>
    </dgm:pt>
    <dgm:pt modelId="{88DE6431-5956-4A59-AD6B-CD14275046A8}" type="sibTrans" cxnId="{57289039-E52A-4A9B-9472-DDD307B1C831}">
      <dgm:prSet/>
      <dgm:spPr/>
      <dgm:t>
        <a:bodyPr/>
        <a:lstStyle/>
        <a:p>
          <a:endParaRPr lang="en-GB" sz="1600"/>
        </a:p>
      </dgm:t>
    </dgm:pt>
    <dgm:pt modelId="{D9907B07-264E-496F-B4DD-38A98B098E9D}">
      <dgm:prSet phldrT="[Text]" custT="1"/>
      <dgm:spPr/>
      <dgm:t>
        <a:bodyPr/>
        <a:lstStyle/>
        <a:p>
          <a:r>
            <a:rPr lang="en-GB" sz="1600" b="1"/>
            <a:t>Closure</a:t>
          </a:r>
        </a:p>
      </dgm:t>
    </dgm:pt>
    <dgm:pt modelId="{190A6032-4D54-4E1F-BD25-5E44F525263A}" type="parTrans" cxnId="{8DFF81B9-0BDE-41E3-85BD-F405F87A1EBE}">
      <dgm:prSet/>
      <dgm:spPr/>
      <dgm:t>
        <a:bodyPr/>
        <a:lstStyle/>
        <a:p>
          <a:endParaRPr lang="en-GB"/>
        </a:p>
      </dgm:t>
    </dgm:pt>
    <dgm:pt modelId="{9CA0DB7F-0AC8-490A-BC03-96E0A6458848}" type="sibTrans" cxnId="{8DFF81B9-0BDE-41E3-85BD-F405F87A1EBE}">
      <dgm:prSet/>
      <dgm:spPr/>
      <dgm:t>
        <a:bodyPr/>
        <a:lstStyle/>
        <a:p>
          <a:endParaRPr lang="en-GB"/>
        </a:p>
      </dgm:t>
    </dgm:pt>
    <dgm:pt modelId="{0231474D-0225-4D4D-9CDF-A744601339D5}" type="pres">
      <dgm:prSet presAssocID="{1AB2519B-2D89-439C-9300-619D0FF45E42}" presName="Name0" presStyleCnt="0">
        <dgm:presLayoutVars>
          <dgm:dir/>
          <dgm:animLvl val="lvl"/>
          <dgm:resizeHandles val="exact"/>
        </dgm:presLayoutVars>
      </dgm:prSet>
      <dgm:spPr/>
    </dgm:pt>
    <dgm:pt modelId="{80962C42-8B11-4BAF-AD92-A748FE632822}" type="pres">
      <dgm:prSet presAssocID="{2E8E88C0-8E05-4C44-8041-B79C337375A9}" presName="parTxOnly" presStyleLbl="node1" presStyleIdx="0" presStyleCnt="5" custLinFactX="-12" custLinFactNeighborX="-100000">
        <dgm:presLayoutVars>
          <dgm:chMax val="0"/>
          <dgm:chPref val="0"/>
          <dgm:bulletEnabled val="1"/>
        </dgm:presLayoutVars>
      </dgm:prSet>
      <dgm:spPr/>
    </dgm:pt>
    <dgm:pt modelId="{0E84EFC5-7893-4E90-B756-6AD2FA24DD23}" type="pres">
      <dgm:prSet presAssocID="{060C6BDC-C273-4606-9008-F8CFDB97F21A}" presName="parTxOnlySpace" presStyleCnt="0"/>
      <dgm:spPr/>
    </dgm:pt>
    <dgm:pt modelId="{86D3FDCD-F8A0-40B7-95A0-2FE563A940FD}" type="pres">
      <dgm:prSet presAssocID="{7F3032C2-3CFB-4C54-BD11-A03FBDFB59FF}" presName="parTxOnly" presStyleLbl="node1" presStyleIdx="1" presStyleCnt="5" custScaleX="117639" custScaleY="100000">
        <dgm:presLayoutVars>
          <dgm:chMax val="0"/>
          <dgm:chPref val="0"/>
          <dgm:bulletEnabled val="1"/>
        </dgm:presLayoutVars>
      </dgm:prSet>
      <dgm:spPr/>
    </dgm:pt>
    <dgm:pt modelId="{A0E7C8AD-0240-4179-9087-D3368D35724D}" type="pres">
      <dgm:prSet presAssocID="{CE4537DB-A7E5-4D0F-9305-A9CB0D6C3B73}" presName="parTxOnlySpace" presStyleCnt="0"/>
      <dgm:spPr/>
    </dgm:pt>
    <dgm:pt modelId="{73FC8088-C9EC-42AD-9E7A-38622873091E}" type="pres">
      <dgm:prSet presAssocID="{B45CB197-1F6F-4A33-82B8-16A4A55783F2}" presName="parTxOnly" presStyleLbl="node1" presStyleIdx="2" presStyleCnt="5" custScaleX="271740" custLinFactNeighborX="0">
        <dgm:presLayoutVars>
          <dgm:chMax val="0"/>
          <dgm:chPref val="0"/>
          <dgm:bulletEnabled val="1"/>
        </dgm:presLayoutVars>
      </dgm:prSet>
      <dgm:spPr/>
    </dgm:pt>
    <dgm:pt modelId="{7AAE1DD8-1F52-4981-A683-8F926ED586E3}" type="pres">
      <dgm:prSet presAssocID="{E0453D0B-F16B-4813-9C25-68B54C53C819}" presName="parTxOnlySpace" presStyleCnt="0"/>
      <dgm:spPr/>
    </dgm:pt>
    <dgm:pt modelId="{47F3E1F1-CD44-4D87-9C12-00933C77813C}" type="pres">
      <dgm:prSet presAssocID="{D9907B07-264E-496F-B4DD-38A98B098E9D}" presName="parTxOnly" presStyleLbl="node1" presStyleIdx="3" presStyleCnt="5" custScaleX="93127">
        <dgm:presLayoutVars>
          <dgm:chMax val="0"/>
          <dgm:chPref val="0"/>
          <dgm:bulletEnabled val="1"/>
        </dgm:presLayoutVars>
      </dgm:prSet>
      <dgm:spPr/>
    </dgm:pt>
    <dgm:pt modelId="{EBC87914-4991-459B-8C7C-20E90BE59771}" type="pres">
      <dgm:prSet presAssocID="{9CA0DB7F-0AC8-490A-BC03-96E0A6458848}" presName="parTxOnlySpace" presStyleCnt="0"/>
      <dgm:spPr/>
    </dgm:pt>
    <dgm:pt modelId="{092AA21A-66FC-4D0C-BE20-57F828112438}" type="pres">
      <dgm:prSet presAssocID="{048A80C2-75DF-4956-8E4B-2B5C331DD81C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79D16719-2570-4734-97E7-B9EA9A876F37}" srcId="{1AB2519B-2D89-439C-9300-619D0FF45E42}" destId="{B45CB197-1F6F-4A33-82B8-16A4A55783F2}" srcOrd="2" destOrd="0" parTransId="{0AD9A1F6-94CB-4943-972F-93138A4F2282}" sibTransId="{E0453D0B-F16B-4813-9C25-68B54C53C819}"/>
    <dgm:cxn modelId="{CC6B351E-E542-4960-BF71-3A9C2DA6240A}" type="presOf" srcId="{B45CB197-1F6F-4A33-82B8-16A4A55783F2}" destId="{73FC8088-C9EC-42AD-9E7A-38622873091E}" srcOrd="0" destOrd="0" presId="urn:microsoft.com/office/officeart/2005/8/layout/chevron1"/>
    <dgm:cxn modelId="{57289039-E52A-4A9B-9472-DDD307B1C831}" srcId="{1AB2519B-2D89-439C-9300-619D0FF45E42}" destId="{048A80C2-75DF-4956-8E4B-2B5C331DD81C}" srcOrd="4" destOrd="0" parTransId="{D947DA96-7E02-4690-B08B-30F896079929}" sibTransId="{88DE6431-5956-4A59-AD6B-CD14275046A8}"/>
    <dgm:cxn modelId="{88A00F5E-5BB6-449A-9577-610AD67D16D0}" type="presOf" srcId="{1AB2519B-2D89-439C-9300-619D0FF45E42}" destId="{0231474D-0225-4D4D-9CDF-A744601339D5}" srcOrd="0" destOrd="0" presId="urn:microsoft.com/office/officeart/2005/8/layout/chevron1"/>
    <dgm:cxn modelId="{C5B1A348-C4B2-4D7C-A397-0ABEE33663EB}" type="presOf" srcId="{7F3032C2-3CFB-4C54-BD11-A03FBDFB59FF}" destId="{86D3FDCD-F8A0-40B7-95A0-2FE563A940FD}" srcOrd="0" destOrd="0" presId="urn:microsoft.com/office/officeart/2005/8/layout/chevron1"/>
    <dgm:cxn modelId="{DE8A6B54-A86D-44A2-ACD4-C82848809AE9}" srcId="{1AB2519B-2D89-439C-9300-619D0FF45E42}" destId="{2E8E88C0-8E05-4C44-8041-B79C337375A9}" srcOrd="0" destOrd="0" parTransId="{B786CF81-B57B-469E-9CC7-C5D8A46F2B53}" sibTransId="{060C6BDC-C273-4606-9008-F8CFDB97F21A}"/>
    <dgm:cxn modelId="{E7637189-151A-4C7A-B22B-76F7AF330F70}" type="presOf" srcId="{048A80C2-75DF-4956-8E4B-2B5C331DD81C}" destId="{092AA21A-66FC-4D0C-BE20-57F828112438}" srcOrd="0" destOrd="0" presId="urn:microsoft.com/office/officeart/2005/8/layout/chevron1"/>
    <dgm:cxn modelId="{D39D1BB9-4178-43FE-B108-D9D314C33FAB}" type="presOf" srcId="{2E8E88C0-8E05-4C44-8041-B79C337375A9}" destId="{80962C42-8B11-4BAF-AD92-A748FE632822}" srcOrd="0" destOrd="0" presId="urn:microsoft.com/office/officeart/2005/8/layout/chevron1"/>
    <dgm:cxn modelId="{8DFF81B9-0BDE-41E3-85BD-F405F87A1EBE}" srcId="{1AB2519B-2D89-439C-9300-619D0FF45E42}" destId="{D9907B07-264E-496F-B4DD-38A98B098E9D}" srcOrd="3" destOrd="0" parTransId="{190A6032-4D54-4E1F-BD25-5E44F525263A}" sibTransId="{9CA0DB7F-0AC8-490A-BC03-96E0A6458848}"/>
    <dgm:cxn modelId="{508B51C7-CB32-4554-AD08-90450818DA8A}" srcId="{1AB2519B-2D89-439C-9300-619D0FF45E42}" destId="{7F3032C2-3CFB-4C54-BD11-A03FBDFB59FF}" srcOrd="1" destOrd="0" parTransId="{CFFDC90B-56DD-4981-A41D-AAA70CB6C0E8}" sibTransId="{CE4537DB-A7E5-4D0F-9305-A9CB0D6C3B73}"/>
    <dgm:cxn modelId="{4E6F8FE9-CF3D-474D-B870-9313EE9F10A3}" type="presOf" srcId="{D9907B07-264E-496F-B4DD-38A98B098E9D}" destId="{47F3E1F1-CD44-4D87-9C12-00933C77813C}" srcOrd="0" destOrd="0" presId="urn:microsoft.com/office/officeart/2005/8/layout/chevron1"/>
    <dgm:cxn modelId="{D39829DD-2DDE-4533-9FE1-EAA92E2BC39C}" type="presParOf" srcId="{0231474D-0225-4D4D-9CDF-A744601339D5}" destId="{80962C42-8B11-4BAF-AD92-A748FE632822}" srcOrd="0" destOrd="0" presId="urn:microsoft.com/office/officeart/2005/8/layout/chevron1"/>
    <dgm:cxn modelId="{68C44D9A-90B2-4EAD-8E4D-CC75A7CBFBBB}" type="presParOf" srcId="{0231474D-0225-4D4D-9CDF-A744601339D5}" destId="{0E84EFC5-7893-4E90-B756-6AD2FA24DD23}" srcOrd="1" destOrd="0" presId="urn:microsoft.com/office/officeart/2005/8/layout/chevron1"/>
    <dgm:cxn modelId="{2859DE26-1C1B-476D-9C44-699496E08EE7}" type="presParOf" srcId="{0231474D-0225-4D4D-9CDF-A744601339D5}" destId="{86D3FDCD-F8A0-40B7-95A0-2FE563A940FD}" srcOrd="2" destOrd="0" presId="urn:microsoft.com/office/officeart/2005/8/layout/chevron1"/>
    <dgm:cxn modelId="{9EEF88CF-EEC8-4B58-9F4E-A707BC6E329A}" type="presParOf" srcId="{0231474D-0225-4D4D-9CDF-A744601339D5}" destId="{A0E7C8AD-0240-4179-9087-D3368D35724D}" srcOrd="3" destOrd="0" presId="urn:microsoft.com/office/officeart/2005/8/layout/chevron1"/>
    <dgm:cxn modelId="{BCFF45B3-D64E-4757-8C7A-08CFE3C5BE86}" type="presParOf" srcId="{0231474D-0225-4D4D-9CDF-A744601339D5}" destId="{73FC8088-C9EC-42AD-9E7A-38622873091E}" srcOrd="4" destOrd="0" presId="urn:microsoft.com/office/officeart/2005/8/layout/chevron1"/>
    <dgm:cxn modelId="{141D687B-C2A6-48B8-8491-E2C5D9571904}" type="presParOf" srcId="{0231474D-0225-4D4D-9CDF-A744601339D5}" destId="{7AAE1DD8-1F52-4981-A683-8F926ED586E3}" srcOrd="5" destOrd="0" presId="urn:microsoft.com/office/officeart/2005/8/layout/chevron1"/>
    <dgm:cxn modelId="{A5F24BEC-B5E5-4CE1-98A4-B8DEF3793095}" type="presParOf" srcId="{0231474D-0225-4D4D-9CDF-A744601339D5}" destId="{47F3E1F1-CD44-4D87-9C12-00933C77813C}" srcOrd="6" destOrd="0" presId="urn:microsoft.com/office/officeart/2005/8/layout/chevron1"/>
    <dgm:cxn modelId="{89580C01-400E-4150-94DA-413DF8D09B26}" type="presParOf" srcId="{0231474D-0225-4D4D-9CDF-A744601339D5}" destId="{EBC87914-4991-459B-8C7C-20E90BE59771}" srcOrd="7" destOrd="0" presId="urn:microsoft.com/office/officeart/2005/8/layout/chevron1"/>
    <dgm:cxn modelId="{AD18E38A-2768-48C2-AD61-54333F6D75E9}" type="presParOf" srcId="{0231474D-0225-4D4D-9CDF-A744601339D5}" destId="{092AA21A-66FC-4D0C-BE20-57F82811243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B2519B-2D89-439C-9300-619D0FF45E4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E8E88C0-8E05-4C44-8041-B79C337375A9}">
      <dgm:prSet phldrT="[Text]" custT="1"/>
      <dgm:spPr/>
      <dgm:t>
        <a:bodyPr/>
        <a:lstStyle/>
        <a:p>
          <a:r>
            <a:rPr lang="en-GB" sz="1600" b="1"/>
            <a:t>Feasibility</a:t>
          </a:r>
        </a:p>
      </dgm:t>
    </dgm:pt>
    <dgm:pt modelId="{B786CF81-B57B-469E-9CC7-C5D8A46F2B53}" type="parTrans" cxnId="{DE8A6B54-A86D-44A2-ACD4-C82848809AE9}">
      <dgm:prSet/>
      <dgm:spPr/>
      <dgm:t>
        <a:bodyPr/>
        <a:lstStyle/>
        <a:p>
          <a:endParaRPr lang="en-GB" sz="1600"/>
        </a:p>
      </dgm:t>
    </dgm:pt>
    <dgm:pt modelId="{060C6BDC-C273-4606-9008-F8CFDB97F21A}" type="sibTrans" cxnId="{DE8A6B54-A86D-44A2-ACD4-C82848809AE9}">
      <dgm:prSet/>
      <dgm:spPr/>
      <dgm:t>
        <a:bodyPr/>
        <a:lstStyle/>
        <a:p>
          <a:endParaRPr lang="en-GB" sz="1600"/>
        </a:p>
      </dgm:t>
    </dgm:pt>
    <dgm:pt modelId="{7F3032C2-3CFB-4C54-BD11-A03FBDFB59FF}">
      <dgm:prSet phldrT="[Text]" custT="1"/>
      <dgm:spPr>
        <a:solidFill>
          <a:srgbClr val="FFFF9B"/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Scoping</a:t>
          </a:r>
        </a:p>
      </dgm:t>
    </dgm:pt>
    <dgm:pt modelId="{CFFDC90B-56DD-4981-A41D-AAA70CB6C0E8}" type="parTrans" cxnId="{508B51C7-CB32-4554-AD08-90450818DA8A}">
      <dgm:prSet/>
      <dgm:spPr/>
      <dgm:t>
        <a:bodyPr/>
        <a:lstStyle/>
        <a:p>
          <a:endParaRPr lang="en-GB" sz="1600"/>
        </a:p>
      </dgm:t>
    </dgm:pt>
    <dgm:pt modelId="{CE4537DB-A7E5-4D0F-9305-A9CB0D6C3B73}" type="sibTrans" cxnId="{508B51C7-CB32-4554-AD08-90450818DA8A}">
      <dgm:prSet/>
      <dgm:spPr/>
      <dgm:t>
        <a:bodyPr/>
        <a:lstStyle/>
        <a:p>
          <a:endParaRPr lang="en-GB" sz="1600"/>
        </a:p>
      </dgm:t>
    </dgm:pt>
    <dgm:pt modelId="{B45CB197-1F6F-4A33-82B8-16A4A55783F2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Delivery</a:t>
          </a:r>
        </a:p>
      </dgm:t>
    </dgm:pt>
    <dgm:pt modelId="{0AD9A1F6-94CB-4943-972F-93138A4F2282}" type="parTrans" cxnId="{79D16719-2570-4734-97E7-B9EA9A876F37}">
      <dgm:prSet/>
      <dgm:spPr/>
      <dgm:t>
        <a:bodyPr/>
        <a:lstStyle/>
        <a:p>
          <a:endParaRPr lang="en-GB" sz="1600"/>
        </a:p>
      </dgm:t>
    </dgm:pt>
    <dgm:pt modelId="{E0453D0B-F16B-4813-9C25-68B54C53C819}" type="sibTrans" cxnId="{79D16719-2570-4734-97E7-B9EA9A876F37}">
      <dgm:prSet/>
      <dgm:spPr/>
      <dgm:t>
        <a:bodyPr/>
        <a:lstStyle/>
        <a:p>
          <a:endParaRPr lang="en-GB" sz="1600"/>
        </a:p>
      </dgm:t>
    </dgm:pt>
    <dgm:pt modelId="{A4CB5F52-D5E8-4B40-9377-A273544F7981}">
      <dgm:prSet phldrT="[Text]" custT="1"/>
      <dgm:spPr/>
      <dgm:t>
        <a:bodyPr/>
        <a:lstStyle/>
        <a:p>
          <a:r>
            <a:rPr lang="en-GB" sz="1600" b="1"/>
            <a:t>Closure</a:t>
          </a:r>
        </a:p>
      </dgm:t>
    </dgm:pt>
    <dgm:pt modelId="{C9892198-17AB-4353-A740-6C8ADCB054E1}" type="parTrans" cxnId="{F432CC9B-5450-490C-A907-D616317C9E93}">
      <dgm:prSet/>
      <dgm:spPr/>
      <dgm:t>
        <a:bodyPr/>
        <a:lstStyle/>
        <a:p>
          <a:endParaRPr lang="en-GB" sz="1600"/>
        </a:p>
      </dgm:t>
    </dgm:pt>
    <dgm:pt modelId="{ED022D75-30BD-409C-9772-DA661D413228}" type="sibTrans" cxnId="{F432CC9B-5450-490C-A907-D616317C9E93}">
      <dgm:prSet/>
      <dgm:spPr/>
      <dgm:t>
        <a:bodyPr/>
        <a:lstStyle/>
        <a:p>
          <a:endParaRPr lang="en-GB" sz="1600"/>
        </a:p>
      </dgm:t>
    </dgm:pt>
    <dgm:pt modelId="{0231474D-0225-4D4D-9CDF-A744601339D5}" type="pres">
      <dgm:prSet presAssocID="{1AB2519B-2D89-439C-9300-619D0FF45E42}" presName="Name0" presStyleCnt="0">
        <dgm:presLayoutVars>
          <dgm:dir/>
          <dgm:animLvl val="lvl"/>
          <dgm:resizeHandles val="exact"/>
        </dgm:presLayoutVars>
      </dgm:prSet>
      <dgm:spPr/>
    </dgm:pt>
    <dgm:pt modelId="{80962C42-8B11-4BAF-AD92-A748FE632822}" type="pres">
      <dgm:prSet presAssocID="{2E8E88C0-8E05-4C44-8041-B79C337375A9}" presName="parTxOnly" presStyleLbl="node1" presStyleIdx="0" presStyleCnt="4" custLinFactX="-12" custLinFactNeighborX="-100000">
        <dgm:presLayoutVars>
          <dgm:chMax val="0"/>
          <dgm:chPref val="0"/>
          <dgm:bulletEnabled val="1"/>
        </dgm:presLayoutVars>
      </dgm:prSet>
      <dgm:spPr/>
    </dgm:pt>
    <dgm:pt modelId="{0E84EFC5-7893-4E90-B756-6AD2FA24DD23}" type="pres">
      <dgm:prSet presAssocID="{060C6BDC-C273-4606-9008-F8CFDB97F21A}" presName="parTxOnlySpace" presStyleCnt="0"/>
      <dgm:spPr/>
    </dgm:pt>
    <dgm:pt modelId="{86D3FDCD-F8A0-40B7-95A0-2FE563A940FD}" type="pres">
      <dgm:prSet presAssocID="{7F3032C2-3CFB-4C54-BD11-A03FBDFB59FF}" presName="parTxOnly" presStyleLbl="node1" presStyleIdx="1" presStyleCnt="4" custScaleX="117639" custScaleY="100000">
        <dgm:presLayoutVars>
          <dgm:chMax val="0"/>
          <dgm:chPref val="0"/>
          <dgm:bulletEnabled val="1"/>
        </dgm:presLayoutVars>
      </dgm:prSet>
      <dgm:spPr/>
    </dgm:pt>
    <dgm:pt modelId="{A0E7C8AD-0240-4179-9087-D3368D35724D}" type="pres">
      <dgm:prSet presAssocID="{CE4537DB-A7E5-4D0F-9305-A9CB0D6C3B73}" presName="parTxOnlySpace" presStyleCnt="0"/>
      <dgm:spPr/>
    </dgm:pt>
    <dgm:pt modelId="{73FC8088-C9EC-42AD-9E7A-38622873091E}" type="pres">
      <dgm:prSet presAssocID="{B45CB197-1F6F-4A33-82B8-16A4A55783F2}" presName="parTxOnly" presStyleLbl="node1" presStyleIdx="2" presStyleCnt="4" custScaleX="214864" custLinFactNeighborX="0">
        <dgm:presLayoutVars>
          <dgm:chMax val="0"/>
          <dgm:chPref val="0"/>
          <dgm:bulletEnabled val="1"/>
        </dgm:presLayoutVars>
      </dgm:prSet>
      <dgm:spPr/>
    </dgm:pt>
    <dgm:pt modelId="{7AAE1DD8-1F52-4981-A683-8F926ED586E3}" type="pres">
      <dgm:prSet presAssocID="{E0453D0B-F16B-4813-9C25-68B54C53C819}" presName="parTxOnlySpace" presStyleCnt="0"/>
      <dgm:spPr/>
    </dgm:pt>
    <dgm:pt modelId="{D01D5FDB-E8E2-4D43-9997-A8B510C9F0E2}" type="pres">
      <dgm:prSet presAssocID="{A4CB5F52-D5E8-4B40-9377-A273544F7981}" presName="parTxOnly" presStyleLbl="node1" presStyleIdx="3" presStyleCnt="4" custScaleX="93127">
        <dgm:presLayoutVars>
          <dgm:chMax val="0"/>
          <dgm:chPref val="0"/>
          <dgm:bulletEnabled val="1"/>
        </dgm:presLayoutVars>
      </dgm:prSet>
      <dgm:spPr/>
    </dgm:pt>
  </dgm:ptLst>
  <dgm:cxnLst>
    <dgm:cxn modelId="{79D16719-2570-4734-97E7-B9EA9A876F37}" srcId="{1AB2519B-2D89-439C-9300-619D0FF45E42}" destId="{B45CB197-1F6F-4A33-82B8-16A4A55783F2}" srcOrd="2" destOrd="0" parTransId="{0AD9A1F6-94CB-4943-972F-93138A4F2282}" sibTransId="{E0453D0B-F16B-4813-9C25-68B54C53C819}"/>
    <dgm:cxn modelId="{CC6B351E-E542-4960-BF71-3A9C2DA6240A}" type="presOf" srcId="{B45CB197-1F6F-4A33-82B8-16A4A55783F2}" destId="{73FC8088-C9EC-42AD-9E7A-38622873091E}" srcOrd="0" destOrd="0" presId="urn:microsoft.com/office/officeart/2005/8/layout/chevron1"/>
    <dgm:cxn modelId="{88A00F5E-5BB6-449A-9577-610AD67D16D0}" type="presOf" srcId="{1AB2519B-2D89-439C-9300-619D0FF45E42}" destId="{0231474D-0225-4D4D-9CDF-A744601339D5}" srcOrd="0" destOrd="0" presId="urn:microsoft.com/office/officeart/2005/8/layout/chevron1"/>
    <dgm:cxn modelId="{C5B1A348-C4B2-4D7C-A397-0ABEE33663EB}" type="presOf" srcId="{7F3032C2-3CFB-4C54-BD11-A03FBDFB59FF}" destId="{86D3FDCD-F8A0-40B7-95A0-2FE563A940FD}" srcOrd="0" destOrd="0" presId="urn:microsoft.com/office/officeart/2005/8/layout/chevron1"/>
    <dgm:cxn modelId="{BA9F4D4C-67E5-4F00-850D-AB3B664B41A1}" type="presOf" srcId="{A4CB5F52-D5E8-4B40-9377-A273544F7981}" destId="{D01D5FDB-E8E2-4D43-9997-A8B510C9F0E2}" srcOrd="0" destOrd="0" presId="urn:microsoft.com/office/officeart/2005/8/layout/chevron1"/>
    <dgm:cxn modelId="{DE8A6B54-A86D-44A2-ACD4-C82848809AE9}" srcId="{1AB2519B-2D89-439C-9300-619D0FF45E42}" destId="{2E8E88C0-8E05-4C44-8041-B79C337375A9}" srcOrd="0" destOrd="0" parTransId="{B786CF81-B57B-469E-9CC7-C5D8A46F2B53}" sibTransId="{060C6BDC-C273-4606-9008-F8CFDB97F21A}"/>
    <dgm:cxn modelId="{F432CC9B-5450-490C-A907-D616317C9E93}" srcId="{1AB2519B-2D89-439C-9300-619D0FF45E42}" destId="{A4CB5F52-D5E8-4B40-9377-A273544F7981}" srcOrd="3" destOrd="0" parTransId="{C9892198-17AB-4353-A740-6C8ADCB054E1}" sibTransId="{ED022D75-30BD-409C-9772-DA661D413228}"/>
    <dgm:cxn modelId="{D39D1BB9-4178-43FE-B108-D9D314C33FAB}" type="presOf" srcId="{2E8E88C0-8E05-4C44-8041-B79C337375A9}" destId="{80962C42-8B11-4BAF-AD92-A748FE632822}" srcOrd="0" destOrd="0" presId="urn:microsoft.com/office/officeart/2005/8/layout/chevron1"/>
    <dgm:cxn modelId="{508B51C7-CB32-4554-AD08-90450818DA8A}" srcId="{1AB2519B-2D89-439C-9300-619D0FF45E42}" destId="{7F3032C2-3CFB-4C54-BD11-A03FBDFB59FF}" srcOrd="1" destOrd="0" parTransId="{CFFDC90B-56DD-4981-A41D-AAA70CB6C0E8}" sibTransId="{CE4537DB-A7E5-4D0F-9305-A9CB0D6C3B73}"/>
    <dgm:cxn modelId="{D39829DD-2DDE-4533-9FE1-EAA92E2BC39C}" type="presParOf" srcId="{0231474D-0225-4D4D-9CDF-A744601339D5}" destId="{80962C42-8B11-4BAF-AD92-A748FE632822}" srcOrd="0" destOrd="0" presId="urn:microsoft.com/office/officeart/2005/8/layout/chevron1"/>
    <dgm:cxn modelId="{68C44D9A-90B2-4EAD-8E4D-CC75A7CBFBBB}" type="presParOf" srcId="{0231474D-0225-4D4D-9CDF-A744601339D5}" destId="{0E84EFC5-7893-4E90-B756-6AD2FA24DD23}" srcOrd="1" destOrd="0" presId="urn:microsoft.com/office/officeart/2005/8/layout/chevron1"/>
    <dgm:cxn modelId="{2859DE26-1C1B-476D-9C44-699496E08EE7}" type="presParOf" srcId="{0231474D-0225-4D4D-9CDF-A744601339D5}" destId="{86D3FDCD-F8A0-40B7-95A0-2FE563A940FD}" srcOrd="2" destOrd="0" presId="urn:microsoft.com/office/officeart/2005/8/layout/chevron1"/>
    <dgm:cxn modelId="{9EEF88CF-EEC8-4B58-9F4E-A707BC6E329A}" type="presParOf" srcId="{0231474D-0225-4D4D-9CDF-A744601339D5}" destId="{A0E7C8AD-0240-4179-9087-D3368D35724D}" srcOrd="3" destOrd="0" presId="urn:microsoft.com/office/officeart/2005/8/layout/chevron1"/>
    <dgm:cxn modelId="{BCFF45B3-D64E-4757-8C7A-08CFE3C5BE86}" type="presParOf" srcId="{0231474D-0225-4D4D-9CDF-A744601339D5}" destId="{73FC8088-C9EC-42AD-9E7A-38622873091E}" srcOrd="4" destOrd="0" presId="urn:microsoft.com/office/officeart/2005/8/layout/chevron1"/>
    <dgm:cxn modelId="{141D687B-C2A6-48B8-8491-E2C5D9571904}" type="presParOf" srcId="{0231474D-0225-4D4D-9CDF-A744601339D5}" destId="{7AAE1DD8-1F52-4981-A683-8F926ED586E3}" srcOrd="5" destOrd="0" presId="urn:microsoft.com/office/officeart/2005/8/layout/chevron1"/>
    <dgm:cxn modelId="{C7B3BD1B-5367-4D75-A52D-65A11D1AC806}" type="presParOf" srcId="{0231474D-0225-4D4D-9CDF-A744601339D5}" destId="{D01D5FDB-E8E2-4D43-9997-A8B510C9F0E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B2519B-2D89-439C-9300-619D0FF45E4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E8E88C0-8E05-4C44-8041-B79C337375A9}">
      <dgm:prSet phldrT="[Text]" custT="1"/>
      <dgm:spPr/>
      <dgm:t>
        <a:bodyPr/>
        <a:lstStyle/>
        <a:p>
          <a:r>
            <a:rPr lang="en-GB" sz="1600" b="1"/>
            <a:t>Feasibility</a:t>
          </a:r>
        </a:p>
      </dgm:t>
    </dgm:pt>
    <dgm:pt modelId="{B786CF81-B57B-469E-9CC7-C5D8A46F2B53}" type="parTrans" cxnId="{DE8A6B54-A86D-44A2-ACD4-C82848809AE9}">
      <dgm:prSet/>
      <dgm:spPr/>
      <dgm:t>
        <a:bodyPr/>
        <a:lstStyle/>
        <a:p>
          <a:endParaRPr lang="en-GB" sz="1600"/>
        </a:p>
      </dgm:t>
    </dgm:pt>
    <dgm:pt modelId="{060C6BDC-C273-4606-9008-F8CFDB97F21A}" type="sibTrans" cxnId="{DE8A6B54-A86D-44A2-ACD4-C82848809AE9}">
      <dgm:prSet/>
      <dgm:spPr/>
      <dgm:t>
        <a:bodyPr/>
        <a:lstStyle/>
        <a:p>
          <a:endParaRPr lang="en-GB" sz="1600"/>
        </a:p>
      </dgm:t>
    </dgm:pt>
    <dgm:pt modelId="{7F3032C2-3CFB-4C54-BD11-A03FBDFB59FF}">
      <dgm:prSet phldrT="[Text]" custT="1"/>
      <dgm:spPr>
        <a:solidFill>
          <a:srgbClr val="FFFF9B"/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Scoping</a:t>
          </a:r>
        </a:p>
      </dgm:t>
    </dgm:pt>
    <dgm:pt modelId="{CFFDC90B-56DD-4981-A41D-AAA70CB6C0E8}" type="parTrans" cxnId="{508B51C7-CB32-4554-AD08-90450818DA8A}">
      <dgm:prSet/>
      <dgm:spPr/>
      <dgm:t>
        <a:bodyPr/>
        <a:lstStyle/>
        <a:p>
          <a:endParaRPr lang="en-GB" sz="1600"/>
        </a:p>
      </dgm:t>
    </dgm:pt>
    <dgm:pt modelId="{CE4537DB-A7E5-4D0F-9305-A9CB0D6C3B73}" type="sibTrans" cxnId="{508B51C7-CB32-4554-AD08-90450818DA8A}">
      <dgm:prSet/>
      <dgm:spPr/>
      <dgm:t>
        <a:bodyPr/>
        <a:lstStyle/>
        <a:p>
          <a:endParaRPr lang="en-GB" sz="1600"/>
        </a:p>
      </dgm:t>
    </dgm:pt>
    <dgm:pt modelId="{B45CB197-1F6F-4A33-82B8-16A4A55783F2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Delivery</a:t>
          </a:r>
        </a:p>
      </dgm:t>
    </dgm:pt>
    <dgm:pt modelId="{0AD9A1F6-94CB-4943-972F-93138A4F2282}" type="parTrans" cxnId="{79D16719-2570-4734-97E7-B9EA9A876F37}">
      <dgm:prSet/>
      <dgm:spPr/>
      <dgm:t>
        <a:bodyPr/>
        <a:lstStyle/>
        <a:p>
          <a:endParaRPr lang="en-GB" sz="1600"/>
        </a:p>
      </dgm:t>
    </dgm:pt>
    <dgm:pt modelId="{E0453D0B-F16B-4813-9C25-68B54C53C819}" type="sibTrans" cxnId="{79D16719-2570-4734-97E7-B9EA9A876F37}">
      <dgm:prSet/>
      <dgm:spPr/>
      <dgm:t>
        <a:bodyPr/>
        <a:lstStyle/>
        <a:p>
          <a:endParaRPr lang="en-GB" sz="1600"/>
        </a:p>
      </dgm:t>
    </dgm:pt>
    <dgm:pt modelId="{A4CB5F52-D5E8-4B40-9377-A273544F7981}">
      <dgm:prSet phldrT="[Text]" custT="1"/>
      <dgm:spPr/>
      <dgm:t>
        <a:bodyPr/>
        <a:lstStyle/>
        <a:p>
          <a:r>
            <a:rPr lang="en-GB" sz="1600" b="1"/>
            <a:t>Closure</a:t>
          </a:r>
        </a:p>
      </dgm:t>
    </dgm:pt>
    <dgm:pt modelId="{C9892198-17AB-4353-A740-6C8ADCB054E1}" type="parTrans" cxnId="{F432CC9B-5450-490C-A907-D616317C9E93}">
      <dgm:prSet/>
      <dgm:spPr/>
      <dgm:t>
        <a:bodyPr/>
        <a:lstStyle/>
        <a:p>
          <a:endParaRPr lang="en-GB" sz="1600"/>
        </a:p>
      </dgm:t>
    </dgm:pt>
    <dgm:pt modelId="{ED022D75-30BD-409C-9772-DA661D413228}" type="sibTrans" cxnId="{F432CC9B-5450-490C-A907-D616317C9E93}">
      <dgm:prSet/>
      <dgm:spPr/>
      <dgm:t>
        <a:bodyPr/>
        <a:lstStyle/>
        <a:p>
          <a:endParaRPr lang="en-GB" sz="1600"/>
        </a:p>
      </dgm:t>
    </dgm:pt>
    <dgm:pt modelId="{99A7EC23-FEB6-4203-9A2D-1DDE1CE6A64D}">
      <dgm:prSet phldrT="[Text]" custT="1"/>
      <dgm:spPr>
        <a:solidFill>
          <a:srgbClr val="FCDDC4"/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Configuration</a:t>
          </a:r>
        </a:p>
      </dgm:t>
    </dgm:pt>
    <dgm:pt modelId="{54A0C420-ACB5-46DD-B05D-1742D64FE42F}" type="parTrans" cxnId="{C46E9FD9-6037-488A-BB88-D0BDB7E524E7}">
      <dgm:prSet/>
      <dgm:spPr/>
      <dgm:t>
        <a:bodyPr/>
        <a:lstStyle/>
        <a:p>
          <a:endParaRPr lang="en-GB"/>
        </a:p>
      </dgm:t>
    </dgm:pt>
    <dgm:pt modelId="{B87A38CB-EB1A-414E-B6A2-E18BF1C6B29D}" type="sibTrans" cxnId="{C46E9FD9-6037-488A-BB88-D0BDB7E524E7}">
      <dgm:prSet/>
      <dgm:spPr/>
      <dgm:t>
        <a:bodyPr/>
        <a:lstStyle/>
        <a:p>
          <a:endParaRPr lang="en-GB"/>
        </a:p>
      </dgm:t>
    </dgm:pt>
    <dgm:pt modelId="{0D4D30DD-67D6-43F6-8090-89E156DF369A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Pilot</a:t>
          </a:r>
        </a:p>
      </dgm:t>
    </dgm:pt>
    <dgm:pt modelId="{D359FCA6-F31D-44FF-BDD2-08448D8F8E60}" type="parTrans" cxnId="{601B71CA-2E2D-4B48-87D9-B136690417F0}">
      <dgm:prSet/>
      <dgm:spPr/>
      <dgm:t>
        <a:bodyPr/>
        <a:lstStyle/>
        <a:p>
          <a:endParaRPr lang="en-GB"/>
        </a:p>
      </dgm:t>
    </dgm:pt>
    <dgm:pt modelId="{EDCEC62C-CBB6-4F1B-A92A-2DC6A64BF7EE}" type="sibTrans" cxnId="{601B71CA-2E2D-4B48-87D9-B136690417F0}">
      <dgm:prSet/>
      <dgm:spPr/>
      <dgm:t>
        <a:bodyPr/>
        <a:lstStyle/>
        <a:p>
          <a:endParaRPr lang="en-GB"/>
        </a:p>
      </dgm:t>
    </dgm:pt>
    <dgm:pt modelId="{0231474D-0225-4D4D-9CDF-A744601339D5}" type="pres">
      <dgm:prSet presAssocID="{1AB2519B-2D89-439C-9300-619D0FF45E42}" presName="Name0" presStyleCnt="0">
        <dgm:presLayoutVars>
          <dgm:dir/>
          <dgm:animLvl val="lvl"/>
          <dgm:resizeHandles val="exact"/>
        </dgm:presLayoutVars>
      </dgm:prSet>
      <dgm:spPr/>
    </dgm:pt>
    <dgm:pt modelId="{80962C42-8B11-4BAF-AD92-A748FE632822}" type="pres">
      <dgm:prSet presAssocID="{2E8E88C0-8E05-4C44-8041-B79C337375A9}" presName="parTxOnly" presStyleLbl="node1" presStyleIdx="0" presStyleCnt="6" custLinFactX="-12" custLinFactNeighborX="-100000">
        <dgm:presLayoutVars>
          <dgm:chMax val="0"/>
          <dgm:chPref val="0"/>
          <dgm:bulletEnabled val="1"/>
        </dgm:presLayoutVars>
      </dgm:prSet>
      <dgm:spPr/>
    </dgm:pt>
    <dgm:pt modelId="{0E84EFC5-7893-4E90-B756-6AD2FA24DD23}" type="pres">
      <dgm:prSet presAssocID="{060C6BDC-C273-4606-9008-F8CFDB97F21A}" presName="parTxOnlySpace" presStyleCnt="0"/>
      <dgm:spPr/>
    </dgm:pt>
    <dgm:pt modelId="{86D3FDCD-F8A0-40B7-95A0-2FE563A940FD}" type="pres">
      <dgm:prSet presAssocID="{7F3032C2-3CFB-4C54-BD11-A03FBDFB59FF}" presName="parTxOnly" presStyleLbl="node1" presStyleIdx="1" presStyleCnt="6" custScaleX="84205" custScaleY="100000">
        <dgm:presLayoutVars>
          <dgm:chMax val="0"/>
          <dgm:chPref val="0"/>
          <dgm:bulletEnabled val="1"/>
        </dgm:presLayoutVars>
      </dgm:prSet>
      <dgm:spPr/>
    </dgm:pt>
    <dgm:pt modelId="{A0E7C8AD-0240-4179-9087-D3368D35724D}" type="pres">
      <dgm:prSet presAssocID="{CE4537DB-A7E5-4D0F-9305-A9CB0D6C3B73}" presName="parTxOnlySpace" presStyleCnt="0"/>
      <dgm:spPr/>
    </dgm:pt>
    <dgm:pt modelId="{2573CED1-349C-4712-9561-5C618546B482}" type="pres">
      <dgm:prSet presAssocID="{99A7EC23-FEB6-4203-9A2D-1DDE1CE6A64D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DFF91753-6B55-47D6-8684-2BED60FBEE08}" type="pres">
      <dgm:prSet presAssocID="{B87A38CB-EB1A-414E-B6A2-E18BF1C6B29D}" presName="parTxOnlySpace" presStyleCnt="0"/>
      <dgm:spPr/>
    </dgm:pt>
    <dgm:pt modelId="{89F078C6-7AE9-4C0D-A2F0-DF5AFE85F3E7}" type="pres">
      <dgm:prSet presAssocID="{0D4D30DD-67D6-43F6-8090-89E156DF369A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41645BF4-187A-48FD-93D7-2C04D0F63AFC}" type="pres">
      <dgm:prSet presAssocID="{EDCEC62C-CBB6-4F1B-A92A-2DC6A64BF7EE}" presName="parTxOnlySpace" presStyleCnt="0"/>
      <dgm:spPr/>
    </dgm:pt>
    <dgm:pt modelId="{73FC8088-C9EC-42AD-9E7A-38622873091E}" type="pres">
      <dgm:prSet presAssocID="{B45CB197-1F6F-4A33-82B8-16A4A55783F2}" presName="parTxOnly" presStyleLbl="node1" presStyleIdx="4" presStyleCnt="6" custScaleX="75548" custLinFactNeighborX="0">
        <dgm:presLayoutVars>
          <dgm:chMax val="0"/>
          <dgm:chPref val="0"/>
          <dgm:bulletEnabled val="1"/>
        </dgm:presLayoutVars>
      </dgm:prSet>
      <dgm:spPr/>
    </dgm:pt>
    <dgm:pt modelId="{7AAE1DD8-1F52-4981-A683-8F926ED586E3}" type="pres">
      <dgm:prSet presAssocID="{E0453D0B-F16B-4813-9C25-68B54C53C819}" presName="parTxOnlySpace" presStyleCnt="0"/>
      <dgm:spPr/>
    </dgm:pt>
    <dgm:pt modelId="{D01D5FDB-E8E2-4D43-9997-A8B510C9F0E2}" type="pres">
      <dgm:prSet presAssocID="{A4CB5F52-D5E8-4B40-9377-A273544F7981}" presName="parTxOnly" presStyleLbl="node1" presStyleIdx="5" presStyleCnt="6" custScaleX="93127">
        <dgm:presLayoutVars>
          <dgm:chMax val="0"/>
          <dgm:chPref val="0"/>
          <dgm:bulletEnabled val="1"/>
        </dgm:presLayoutVars>
      </dgm:prSet>
      <dgm:spPr/>
    </dgm:pt>
  </dgm:ptLst>
  <dgm:cxnLst>
    <dgm:cxn modelId="{79D16719-2570-4734-97E7-B9EA9A876F37}" srcId="{1AB2519B-2D89-439C-9300-619D0FF45E42}" destId="{B45CB197-1F6F-4A33-82B8-16A4A55783F2}" srcOrd="4" destOrd="0" parTransId="{0AD9A1F6-94CB-4943-972F-93138A4F2282}" sibTransId="{E0453D0B-F16B-4813-9C25-68B54C53C819}"/>
    <dgm:cxn modelId="{CC6B351E-E542-4960-BF71-3A9C2DA6240A}" type="presOf" srcId="{B45CB197-1F6F-4A33-82B8-16A4A55783F2}" destId="{73FC8088-C9EC-42AD-9E7A-38622873091E}" srcOrd="0" destOrd="0" presId="urn:microsoft.com/office/officeart/2005/8/layout/chevron1"/>
    <dgm:cxn modelId="{BF9AF920-BF31-4B76-8A83-C46DF9088AB0}" type="presOf" srcId="{99A7EC23-FEB6-4203-9A2D-1DDE1CE6A64D}" destId="{2573CED1-349C-4712-9561-5C618546B482}" srcOrd="0" destOrd="0" presId="urn:microsoft.com/office/officeart/2005/8/layout/chevron1"/>
    <dgm:cxn modelId="{88A00F5E-5BB6-449A-9577-610AD67D16D0}" type="presOf" srcId="{1AB2519B-2D89-439C-9300-619D0FF45E42}" destId="{0231474D-0225-4D4D-9CDF-A744601339D5}" srcOrd="0" destOrd="0" presId="urn:microsoft.com/office/officeart/2005/8/layout/chevron1"/>
    <dgm:cxn modelId="{C5B1A348-C4B2-4D7C-A397-0ABEE33663EB}" type="presOf" srcId="{7F3032C2-3CFB-4C54-BD11-A03FBDFB59FF}" destId="{86D3FDCD-F8A0-40B7-95A0-2FE563A940FD}" srcOrd="0" destOrd="0" presId="urn:microsoft.com/office/officeart/2005/8/layout/chevron1"/>
    <dgm:cxn modelId="{BA9F4D4C-67E5-4F00-850D-AB3B664B41A1}" type="presOf" srcId="{A4CB5F52-D5E8-4B40-9377-A273544F7981}" destId="{D01D5FDB-E8E2-4D43-9997-A8B510C9F0E2}" srcOrd="0" destOrd="0" presId="urn:microsoft.com/office/officeart/2005/8/layout/chevron1"/>
    <dgm:cxn modelId="{34B1734C-3383-43C5-9C37-EC4FECDFE327}" type="presOf" srcId="{0D4D30DD-67D6-43F6-8090-89E156DF369A}" destId="{89F078C6-7AE9-4C0D-A2F0-DF5AFE85F3E7}" srcOrd="0" destOrd="0" presId="urn:microsoft.com/office/officeart/2005/8/layout/chevron1"/>
    <dgm:cxn modelId="{DE8A6B54-A86D-44A2-ACD4-C82848809AE9}" srcId="{1AB2519B-2D89-439C-9300-619D0FF45E42}" destId="{2E8E88C0-8E05-4C44-8041-B79C337375A9}" srcOrd="0" destOrd="0" parTransId="{B786CF81-B57B-469E-9CC7-C5D8A46F2B53}" sibTransId="{060C6BDC-C273-4606-9008-F8CFDB97F21A}"/>
    <dgm:cxn modelId="{F432CC9B-5450-490C-A907-D616317C9E93}" srcId="{1AB2519B-2D89-439C-9300-619D0FF45E42}" destId="{A4CB5F52-D5E8-4B40-9377-A273544F7981}" srcOrd="5" destOrd="0" parTransId="{C9892198-17AB-4353-A740-6C8ADCB054E1}" sibTransId="{ED022D75-30BD-409C-9772-DA661D413228}"/>
    <dgm:cxn modelId="{D39D1BB9-4178-43FE-B108-D9D314C33FAB}" type="presOf" srcId="{2E8E88C0-8E05-4C44-8041-B79C337375A9}" destId="{80962C42-8B11-4BAF-AD92-A748FE632822}" srcOrd="0" destOrd="0" presId="urn:microsoft.com/office/officeart/2005/8/layout/chevron1"/>
    <dgm:cxn modelId="{508B51C7-CB32-4554-AD08-90450818DA8A}" srcId="{1AB2519B-2D89-439C-9300-619D0FF45E42}" destId="{7F3032C2-3CFB-4C54-BD11-A03FBDFB59FF}" srcOrd="1" destOrd="0" parTransId="{CFFDC90B-56DD-4981-A41D-AAA70CB6C0E8}" sibTransId="{CE4537DB-A7E5-4D0F-9305-A9CB0D6C3B73}"/>
    <dgm:cxn modelId="{601B71CA-2E2D-4B48-87D9-B136690417F0}" srcId="{1AB2519B-2D89-439C-9300-619D0FF45E42}" destId="{0D4D30DD-67D6-43F6-8090-89E156DF369A}" srcOrd="3" destOrd="0" parTransId="{D359FCA6-F31D-44FF-BDD2-08448D8F8E60}" sibTransId="{EDCEC62C-CBB6-4F1B-A92A-2DC6A64BF7EE}"/>
    <dgm:cxn modelId="{C46E9FD9-6037-488A-BB88-D0BDB7E524E7}" srcId="{1AB2519B-2D89-439C-9300-619D0FF45E42}" destId="{99A7EC23-FEB6-4203-9A2D-1DDE1CE6A64D}" srcOrd="2" destOrd="0" parTransId="{54A0C420-ACB5-46DD-B05D-1742D64FE42F}" sibTransId="{B87A38CB-EB1A-414E-B6A2-E18BF1C6B29D}"/>
    <dgm:cxn modelId="{D39829DD-2DDE-4533-9FE1-EAA92E2BC39C}" type="presParOf" srcId="{0231474D-0225-4D4D-9CDF-A744601339D5}" destId="{80962C42-8B11-4BAF-AD92-A748FE632822}" srcOrd="0" destOrd="0" presId="urn:microsoft.com/office/officeart/2005/8/layout/chevron1"/>
    <dgm:cxn modelId="{68C44D9A-90B2-4EAD-8E4D-CC75A7CBFBBB}" type="presParOf" srcId="{0231474D-0225-4D4D-9CDF-A744601339D5}" destId="{0E84EFC5-7893-4E90-B756-6AD2FA24DD23}" srcOrd="1" destOrd="0" presId="urn:microsoft.com/office/officeart/2005/8/layout/chevron1"/>
    <dgm:cxn modelId="{2859DE26-1C1B-476D-9C44-699496E08EE7}" type="presParOf" srcId="{0231474D-0225-4D4D-9CDF-A744601339D5}" destId="{86D3FDCD-F8A0-40B7-95A0-2FE563A940FD}" srcOrd="2" destOrd="0" presId="urn:microsoft.com/office/officeart/2005/8/layout/chevron1"/>
    <dgm:cxn modelId="{9EEF88CF-EEC8-4B58-9F4E-A707BC6E329A}" type="presParOf" srcId="{0231474D-0225-4D4D-9CDF-A744601339D5}" destId="{A0E7C8AD-0240-4179-9087-D3368D35724D}" srcOrd="3" destOrd="0" presId="urn:microsoft.com/office/officeart/2005/8/layout/chevron1"/>
    <dgm:cxn modelId="{B55ABC87-FB08-48E7-B3B8-3701B6471634}" type="presParOf" srcId="{0231474D-0225-4D4D-9CDF-A744601339D5}" destId="{2573CED1-349C-4712-9561-5C618546B482}" srcOrd="4" destOrd="0" presId="urn:microsoft.com/office/officeart/2005/8/layout/chevron1"/>
    <dgm:cxn modelId="{B6D1AE46-062B-44F8-A3C0-1DCBD86C1BFF}" type="presParOf" srcId="{0231474D-0225-4D4D-9CDF-A744601339D5}" destId="{DFF91753-6B55-47D6-8684-2BED60FBEE08}" srcOrd="5" destOrd="0" presId="urn:microsoft.com/office/officeart/2005/8/layout/chevron1"/>
    <dgm:cxn modelId="{003ED230-17C1-4A03-AAF7-83367185607F}" type="presParOf" srcId="{0231474D-0225-4D4D-9CDF-A744601339D5}" destId="{89F078C6-7AE9-4C0D-A2F0-DF5AFE85F3E7}" srcOrd="6" destOrd="0" presId="urn:microsoft.com/office/officeart/2005/8/layout/chevron1"/>
    <dgm:cxn modelId="{97A9DFCE-B2D8-4CAA-8F94-8B3271AD882E}" type="presParOf" srcId="{0231474D-0225-4D4D-9CDF-A744601339D5}" destId="{41645BF4-187A-48FD-93D7-2C04D0F63AFC}" srcOrd="7" destOrd="0" presId="urn:microsoft.com/office/officeart/2005/8/layout/chevron1"/>
    <dgm:cxn modelId="{BCFF45B3-D64E-4757-8C7A-08CFE3C5BE86}" type="presParOf" srcId="{0231474D-0225-4D4D-9CDF-A744601339D5}" destId="{73FC8088-C9EC-42AD-9E7A-38622873091E}" srcOrd="8" destOrd="0" presId="urn:microsoft.com/office/officeart/2005/8/layout/chevron1"/>
    <dgm:cxn modelId="{141D687B-C2A6-48B8-8491-E2C5D9571904}" type="presParOf" srcId="{0231474D-0225-4D4D-9CDF-A744601339D5}" destId="{7AAE1DD8-1F52-4981-A683-8F926ED586E3}" srcOrd="9" destOrd="0" presId="urn:microsoft.com/office/officeart/2005/8/layout/chevron1"/>
    <dgm:cxn modelId="{C7B3BD1B-5367-4D75-A52D-65A11D1AC806}" type="presParOf" srcId="{0231474D-0225-4D4D-9CDF-A744601339D5}" destId="{D01D5FDB-E8E2-4D43-9997-A8B510C9F0E2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B2519B-2D89-439C-9300-619D0FF45E4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E8E88C0-8E05-4C44-8041-B79C337375A9}">
      <dgm:prSet phldrT="[Text]" custT="1"/>
      <dgm:spPr/>
      <dgm:t>
        <a:bodyPr/>
        <a:lstStyle/>
        <a:p>
          <a:r>
            <a:rPr lang="en-GB" sz="1600" b="1"/>
            <a:t>Feasibility</a:t>
          </a:r>
        </a:p>
      </dgm:t>
    </dgm:pt>
    <dgm:pt modelId="{B786CF81-B57B-469E-9CC7-C5D8A46F2B53}" type="parTrans" cxnId="{DE8A6B54-A86D-44A2-ACD4-C82848809AE9}">
      <dgm:prSet/>
      <dgm:spPr/>
      <dgm:t>
        <a:bodyPr/>
        <a:lstStyle/>
        <a:p>
          <a:endParaRPr lang="en-GB" sz="1600"/>
        </a:p>
      </dgm:t>
    </dgm:pt>
    <dgm:pt modelId="{060C6BDC-C273-4606-9008-F8CFDB97F21A}" type="sibTrans" cxnId="{DE8A6B54-A86D-44A2-ACD4-C82848809AE9}">
      <dgm:prSet/>
      <dgm:spPr/>
      <dgm:t>
        <a:bodyPr/>
        <a:lstStyle/>
        <a:p>
          <a:endParaRPr lang="en-GB" sz="1600"/>
        </a:p>
      </dgm:t>
    </dgm:pt>
    <dgm:pt modelId="{7F3032C2-3CFB-4C54-BD11-A03FBDFB59FF}">
      <dgm:prSet phldrT="[Text]" custT="1"/>
      <dgm:spPr>
        <a:solidFill>
          <a:srgbClr val="FFFF9B"/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Scoping</a:t>
          </a:r>
        </a:p>
      </dgm:t>
    </dgm:pt>
    <dgm:pt modelId="{CFFDC90B-56DD-4981-A41D-AAA70CB6C0E8}" type="parTrans" cxnId="{508B51C7-CB32-4554-AD08-90450818DA8A}">
      <dgm:prSet/>
      <dgm:spPr/>
      <dgm:t>
        <a:bodyPr/>
        <a:lstStyle/>
        <a:p>
          <a:endParaRPr lang="en-GB" sz="1600"/>
        </a:p>
      </dgm:t>
    </dgm:pt>
    <dgm:pt modelId="{CE4537DB-A7E5-4D0F-9305-A9CB0D6C3B73}" type="sibTrans" cxnId="{508B51C7-CB32-4554-AD08-90450818DA8A}">
      <dgm:prSet/>
      <dgm:spPr/>
      <dgm:t>
        <a:bodyPr/>
        <a:lstStyle/>
        <a:p>
          <a:endParaRPr lang="en-GB" sz="1600"/>
        </a:p>
      </dgm:t>
    </dgm:pt>
    <dgm:pt modelId="{B45CB197-1F6F-4A33-82B8-16A4A55783F2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Implementation &amp; Spread</a:t>
          </a:r>
        </a:p>
      </dgm:t>
    </dgm:pt>
    <dgm:pt modelId="{0AD9A1F6-94CB-4943-972F-93138A4F2282}" type="parTrans" cxnId="{79D16719-2570-4734-97E7-B9EA9A876F37}">
      <dgm:prSet/>
      <dgm:spPr/>
      <dgm:t>
        <a:bodyPr/>
        <a:lstStyle/>
        <a:p>
          <a:endParaRPr lang="en-GB" sz="1600"/>
        </a:p>
      </dgm:t>
    </dgm:pt>
    <dgm:pt modelId="{E0453D0B-F16B-4813-9C25-68B54C53C819}" type="sibTrans" cxnId="{79D16719-2570-4734-97E7-B9EA9A876F37}">
      <dgm:prSet/>
      <dgm:spPr/>
      <dgm:t>
        <a:bodyPr/>
        <a:lstStyle/>
        <a:p>
          <a:endParaRPr lang="en-GB" sz="1600"/>
        </a:p>
      </dgm:t>
    </dgm:pt>
    <dgm:pt modelId="{A4CB5F52-D5E8-4B40-9377-A273544F7981}">
      <dgm:prSet phldrT="[Text]" custT="1"/>
      <dgm:spPr/>
      <dgm:t>
        <a:bodyPr/>
        <a:lstStyle/>
        <a:p>
          <a:r>
            <a:rPr lang="en-GB" sz="1600" b="1"/>
            <a:t>Closure</a:t>
          </a:r>
        </a:p>
      </dgm:t>
    </dgm:pt>
    <dgm:pt modelId="{C9892198-17AB-4353-A740-6C8ADCB054E1}" type="parTrans" cxnId="{F432CC9B-5450-490C-A907-D616317C9E93}">
      <dgm:prSet/>
      <dgm:spPr/>
      <dgm:t>
        <a:bodyPr/>
        <a:lstStyle/>
        <a:p>
          <a:endParaRPr lang="en-GB" sz="1600"/>
        </a:p>
      </dgm:t>
    </dgm:pt>
    <dgm:pt modelId="{ED022D75-30BD-409C-9772-DA661D413228}" type="sibTrans" cxnId="{F432CC9B-5450-490C-A907-D616317C9E93}">
      <dgm:prSet/>
      <dgm:spPr/>
      <dgm:t>
        <a:bodyPr/>
        <a:lstStyle/>
        <a:p>
          <a:endParaRPr lang="en-GB" sz="1600"/>
        </a:p>
      </dgm:t>
    </dgm:pt>
    <dgm:pt modelId="{07749BAC-8A23-40A9-8DEC-44309DC3C415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sz="1600" b="1">
              <a:solidFill>
                <a:schemeClr val="tx1"/>
              </a:solidFill>
            </a:rPr>
            <a:t>Test &amp; Learn</a:t>
          </a:r>
        </a:p>
      </dgm:t>
    </dgm:pt>
    <dgm:pt modelId="{DB3024EC-643D-4E8D-A605-3DA00B019A1A}" type="parTrans" cxnId="{E373C61F-619D-4EE6-875B-6F43B34EB668}">
      <dgm:prSet/>
      <dgm:spPr/>
      <dgm:t>
        <a:bodyPr/>
        <a:lstStyle/>
        <a:p>
          <a:endParaRPr lang="en-GB"/>
        </a:p>
      </dgm:t>
    </dgm:pt>
    <dgm:pt modelId="{844772DA-9C01-4F20-86A4-271D18FA96E1}" type="sibTrans" cxnId="{E373C61F-619D-4EE6-875B-6F43B34EB668}">
      <dgm:prSet/>
      <dgm:spPr/>
      <dgm:t>
        <a:bodyPr/>
        <a:lstStyle/>
        <a:p>
          <a:endParaRPr lang="en-GB"/>
        </a:p>
      </dgm:t>
    </dgm:pt>
    <dgm:pt modelId="{0231474D-0225-4D4D-9CDF-A744601339D5}" type="pres">
      <dgm:prSet presAssocID="{1AB2519B-2D89-439C-9300-619D0FF45E42}" presName="Name0" presStyleCnt="0">
        <dgm:presLayoutVars>
          <dgm:dir/>
          <dgm:animLvl val="lvl"/>
          <dgm:resizeHandles val="exact"/>
        </dgm:presLayoutVars>
      </dgm:prSet>
      <dgm:spPr/>
    </dgm:pt>
    <dgm:pt modelId="{80962C42-8B11-4BAF-AD92-A748FE632822}" type="pres">
      <dgm:prSet presAssocID="{2E8E88C0-8E05-4C44-8041-B79C337375A9}" presName="parTxOnly" presStyleLbl="node1" presStyleIdx="0" presStyleCnt="5" custLinFactX="-12" custLinFactNeighborX="-100000">
        <dgm:presLayoutVars>
          <dgm:chMax val="0"/>
          <dgm:chPref val="0"/>
          <dgm:bulletEnabled val="1"/>
        </dgm:presLayoutVars>
      </dgm:prSet>
      <dgm:spPr/>
    </dgm:pt>
    <dgm:pt modelId="{0E84EFC5-7893-4E90-B756-6AD2FA24DD23}" type="pres">
      <dgm:prSet presAssocID="{060C6BDC-C273-4606-9008-F8CFDB97F21A}" presName="parTxOnlySpace" presStyleCnt="0"/>
      <dgm:spPr/>
    </dgm:pt>
    <dgm:pt modelId="{86D3FDCD-F8A0-40B7-95A0-2FE563A940FD}" type="pres">
      <dgm:prSet presAssocID="{7F3032C2-3CFB-4C54-BD11-A03FBDFB59FF}" presName="parTxOnly" presStyleLbl="node1" presStyleIdx="1" presStyleCnt="5" custScaleX="117639" custScaleY="100000">
        <dgm:presLayoutVars>
          <dgm:chMax val="0"/>
          <dgm:chPref val="0"/>
          <dgm:bulletEnabled val="1"/>
        </dgm:presLayoutVars>
      </dgm:prSet>
      <dgm:spPr/>
    </dgm:pt>
    <dgm:pt modelId="{A0E7C8AD-0240-4179-9087-D3368D35724D}" type="pres">
      <dgm:prSet presAssocID="{CE4537DB-A7E5-4D0F-9305-A9CB0D6C3B73}" presName="parTxOnlySpace" presStyleCnt="0"/>
      <dgm:spPr/>
    </dgm:pt>
    <dgm:pt modelId="{BEDE289F-7B05-4105-B2C2-7411D4A2B1FA}" type="pres">
      <dgm:prSet presAssocID="{07749BAC-8A23-40A9-8DEC-44309DC3C415}" presName="parTxOnly" presStyleLbl="node1" presStyleIdx="2" presStyleCnt="5" custScaleX="87428">
        <dgm:presLayoutVars>
          <dgm:chMax val="0"/>
          <dgm:chPref val="0"/>
          <dgm:bulletEnabled val="1"/>
        </dgm:presLayoutVars>
      </dgm:prSet>
      <dgm:spPr/>
    </dgm:pt>
    <dgm:pt modelId="{F615FAE9-9F44-4348-B665-9FC935C95BE8}" type="pres">
      <dgm:prSet presAssocID="{844772DA-9C01-4F20-86A4-271D18FA96E1}" presName="parTxOnlySpace" presStyleCnt="0"/>
      <dgm:spPr/>
    </dgm:pt>
    <dgm:pt modelId="{73FC8088-C9EC-42AD-9E7A-38622873091E}" type="pres">
      <dgm:prSet presAssocID="{B45CB197-1F6F-4A33-82B8-16A4A55783F2}" presName="parTxOnly" presStyleLbl="node1" presStyleIdx="3" presStyleCnt="5" custScaleX="105612" custLinFactNeighborX="0">
        <dgm:presLayoutVars>
          <dgm:chMax val="0"/>
          <dgm:chPref val="0"/>
          <dgm:bulletEnabled val="1"/>
        </dgm:presLayoutVars>
      </dgm:prSet>
      <dgm:spPr/>
    </dgm:pt>
    <dgm:pt modelId="{7AAE1DD8-1F52-4981-A683-8F926ED586E3}" type="pres">
      <dgm:prSet presAssocID="{E0453D0B-F16B-4813-9C25-68B54C53C819}" presName="parTxOnlySpace" presStyleCnt="0"/>
      <dgm:spPr/>
    </dgm:pt>
    <dgm:pt modelId="{D01D5FDB-E8E2-4D43-9997-A8B510C9F0E2}" type="pres">
      <dgm:prSet presAssocID="{A4CB5F52-D5E8-4B40-9377-A273544F7981}" presName="parTxOnly" presStyleLbl="node1" presStyleIdx="4" presStyleCnt="5" custScaleX="93127">
        <dgm:presLayoutVars>
          <dgm:chMax val="0"/>
          <dgm:chPref val="0"/>
          <dgm:bulletEnabled val="1"/>
        </dgm:presLayoutVars>
      </dgm:prSet>
      <dgm:spPr/>
    </dgm:pt>
  </dgm:ptLst>
  <dgm:cxnLst>
    <dgm:cxn modelId="{79D16719-2570-4734-97E7-B9EA9A876F37}" srcId="{1AB2519B-2D89-439C-9300-619D0FF45E42}" destId="{B45CB197-1F6F-4A33-82B8-16A4A55783F2}" srcOrd="3" destOrd="0" parTransId="{0AD9A1F6-94CB-4943-972F-93138A4F2282}" sibTransId="{E0453D0B-F16B-4813-9C25-68B54C53C819}"/>
    <dgm:cxn modelId="{CC6B351E-E542-4960-BF71-3A9C2DA6240A}" type="presOf" srcId="{B45CB197-1F6F-4A33-82B8-16A4A55783F2}" destId="{73FC8088-C9EC-42AD-9E7A-38622873091E}" srcOrd="0" destOrd="0" presId="urn:microsoft.com/office/officeart/2005/8/layout/chevron1"/>
    <dgm:cxn modelId="{E373C61F-619D-4EE6-875B-6F43B34EB668}" srcId="{1AB2519B-2D89-439C-9300-619D0FF45E42}" destId="{07749BAC-8A23-40A9-8DEC-44309DC3C415}" srcOrd="2" destOrd="0" parTransId="{DB3024EC-643D-4E8D-A605-3DA00B019A1A}" sibTransId="{844772DA-9C01-4F20-86A4-271D18FA96E1}"/>
    <dgm:cxn modelId="{88A00F5E-5BB6-449A-9577-610AD67D16D0}" type="presOf" srcId="{1AB2519B-2D89-439C-9300-619D0FF45E42}" destId="{0231474D-0225-4D4D-9CDF-A744601339D5}" srcOrd="0" destOrd="0" presId="urn:microsoft.com/office/officeart/2005/8/layout/chevron1"/>
    <dgm:cxn modelId="{C5B1A348-C4B2-4D7C-A397-0ABEE33663EB}" type="presOf" srcId="{7F3032C2-3CFB-4C54-BD11-A03FBDFB59FF}" destId="{86D3FDCD-F8A0-40B7-95A0-2FE563A940FD}" srcOrd="0" destOrd="0" presId="urn:microsoft.com/office/officeart/2005/8/layout/chevron1"/>
    <dgm:cxn modelId="{BA9F4D4C-67E5-4F00-850D-AB3B664B41A1}" type="presOf" srcId="{A4CB5F52-D5E8-4B40-9377-A273544F7981}" destId="{D01D5FDB-E8E2-4D43-9997-A8B510C9F0E2}" srcOrd="0" destOrd="0" presId="urn:microsoft.com/office/officeart/2005/8/layout/chevron1"/>
    <dgm:cxn modelId="{DE8A6B54-A86D-44A2-ACD4-C82848809AE9}" srcId="{1AB2519B-2D89-439C-9300-619D0FF45E42}" destId="{2E8E88C0-8E05-4C44-8041-B79C337375A9}" srcOrd="0" destOrd="0" parTransId="{B786CF81-B57B-469E-9CC7-C5D8A46F2B53}" sibTransId="{060C6BDC-C273-4606-9008-F8CFDB97F21A}"/>
    <dgm:cxn modelId="{F432CC9B-5450-490C-A907-D616317C9E93}" srcId="{1AB2519B-2D89-439C-9300-619D0FF45E42}" destId="{A4CB5F52-D5E8-4B40-9377-A273544F7981}" srcOrd="4" destOrd="0" parTransId="{C9892198-17AB-4353-A740-6C8ADCB054E1}" sibTransId="{ED022D75-30BD-409C-9772-DA661D413228}"/>
    <dgm:cxn modelId="{D39D1BB9-4178-43FE-B108-D9D314C33FAB}" type="presOf" srcId="{2E8E88C0-8E05-4C44-8041-B79C337375A9}" destId="{80962C42-8B11-4BAF-AD92-A748FE632822}" srcOrd="0" destOrd="0" presId="urn:microsoft.com/office/officeart/2005/8/layout/chevron1"/>
    <dgm:cxn modelId="{508B51C7-CB32-4554-AD08-90450818DA8A}" srcId="{1AB2519B-2D89-439C-9300-619D0FF45E42}" destId="{7F3032C2-3CFB-4C54-BD11-A03FBDFB59FF}" srcOrd="1" destOrd="0" parTransId="{CFFDC90B-56DD-4981-A41D-AAA70CB6C0E8}" sibTransId="{CE4537DB-A7E5-4D0F-9305-A9CB0D6C3B73}"/>
    <dgm:cxn modelId="{4DD248E5-6A7D-4E65-BF6A-AC3B4B119186}" type="presOf" srcId="{07749BAC-8A23-40A9-8DEC-44309DC3C415}" destId="{BEDE289F-7B05-4105-B2C2-7411D4A2B1FA}" srcOrd="0" destOrd="0" presId="urn:microsoft.com/office/officeart/2005/8/layout/chevron1"/>
    <dgm:cxn modelId="{D39829DD-2DDE-4533-9FE1-EAA92E2BC39C}" type="presParOf" srcId="{0231474D-0225-4D4D-9CDF-A744601339D5}" destId="{80962C42-8B11-4BAF-AD92-A748FE632822}" srcOrd="0" destOrd="0" presId="urn:microsoft.com/office/officeart/2005/8/layout/chevron1"/>
    <dgm:cxn modelId="{68C44D9A-90B2-4EAD-8E4D-CC75A7CBFBBB}" type="presParOf" srcId="{0231474D-0225-4D4D-9CDF-A744601339D5}" destId="{0E84EFC5-7893-4E90-B756-6AD2FA24DD23}" srcOrd="1" destOrd="0" presId="urn:microsoft.com/office/officeart/2005/8/layout/chevron1"/>
    <dgm:cxn modelId="{2859DE26-1C1B-476D-9C44-699496E08EE7}" type="presParOf" srcId="{0231474D-0225-4D4D-9CDF-A744601339D5}" destId="{86D3FDCD-F8A0-40B7-95A0-2FE563A940FD}" srcOrd="2" destOrd="0" presId="urn:microsoft.com/office/officeart/2005/8/layout/chevron1"/>
    <dgm:cxn modelId="{9EEF88CF-EEC8-4B58-9F4E-A707BC6E329A}" type="presParOf" srcId="{0231474D-0225-4D4D-9CDF-A744601339D5}" destId="{A0E7C8AD-0240-4179-9087-D3368D35724D}" srcOrd="3" destOrd="0" presId="urn:microsoft.com/office/officeart/2005/8/layout/chevron1"/>
    <dgm:cxn modelId="{35B2761C-2D52-4C9A-B293-ED953F439562}" type="presParOf" srcId="{0231474D-0225-4D4D-9CDF-A744601339D5}" destId="{BEDE289F-7B05-4105-B2C2-7411D4A2B1FA}" srcOrd="4" destOrd="0" presId="urn:microsoft.com/office/officeart/2005/8/layout/chevron1"/>
    <dgm:cxn modelId="{F7C75BE8-ADDE-4968-9081-FBC000C6DB45}" type="presParOf" srcId="{0231474D-0225-4D4D-9CDF-A744601339D5}" destId="{F615FAE9-9F44-4348-B665-9FC935C95BE8}" srcOrd="5" destOrd="0" presId="urn:microsoft.com/office/officeart/2005/8/layout/chevron1"/>
    <dgm:cxn modelId="{BCFF45B3-D64E-4757-8C7A-08CFE3C5BE86}" type="presParOf" srcId="{0231474D-0225-4D4D-9CDF-A744601339D5}" destId="{73FC8088-C9EC-42AD-9E7A-38622873091E}" srcOrd="6" destOrd="0" presId="urn:microsoft.com/office/officeart/2005/8/layout/chevron1"/>
    <dgm:cxn modelId="{141D687B-C2A6-48B8-8491-E2C5D9571904}" type="presParOf" srcId="{0231474D-0225-4D4D-9CDF-A744601339D5}" destId="{7AAE1DD8-1F52-4981-A683-8F926ED586E3}" srcOrd="7" destOrd="0" presId="urn:microsoft.com/office/officeart/2005/8/layout/chevron1"/>
    <dgm:cxn modelId="{C7B3BD1B-5367-4D75-A52D-65A11D1AC806}" type="presParOf" srcId="{0231474D-0225-4D4D-9CDF-A744601339D5}" destId="{D01D5FDB-E8E2-4D43-9997-A8B510C9F0E2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B2519B-2D89-439C-9300-619D0FF45E4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E8E88C0-8E05-4C44-8041-B79C337375A9}">
      <dgm:prSet phldrT="[Text]" custT="1"/>
      <dgm:spPr>
        <a:solidFill>
          <a:srgbClr val="EA00AD"/>
        </a:solidFill>
      </dgm:spPr>
      <dgm:t>
        <a:bodyPr/>
        <a:lstStyle/>
        <a:p>
          <a:r>
            <a:rPr lang="en-GB" sz="1600" b="1"/>
            <a:t>Demand</a:t>
          </a:r>
        </a:p>
      </dgm:t>
    </dgm:pt>
    <dgm:pt modelId="{B786CF81-B57B-469E-9CC7-C5D8A46F2B53}" type="parTrans" cxnId="{DE8A6B54-A86D-44A2-ACD4-C82848809AE9}">
      <dgm:prSet/>
      <dgm:spPr/>
      <dgm:t>
        <a:bodyPr/>
        <a:lstStyle/>
        <a:p>
          <a:endParaRPr lang="en-GB" sz="1600"/>
        </a:p>
      </dgm:t>
    </dgm:pt>
    <dgm:pt modelId="{060C6BDC-C273-4606-9008-F8CFDB97F21A}" type="sibTrans" cxnId="{DE8A6B54-A86D-44A2-ACD4-C82848809AE9}">
      <dgm:prSet/>
      <dgm:spPr/>
      <dgm:t>
        <a:bodyPr/>
        <a:lstStyle/>
        <a:p>
          <a:endParaRPr lang="en-GB" sz="1600"/>
        </a:p>
      </dgm:t>
    </dgm:pt>
    <dgm:pt modelId="{7F3032C2-3CFB-4C54-BD11-A03FBDFB59FF}">
      <dgm:prSet phldrT="[Text]" custT="1"/>
      <dgm:spPr>
        <a:solidFill>
          <a:srgbClr val="EA00AD"/>
        </a:solidFill>
      </dgm:spPr>
      <dgm:t>
        <a:bodyPr/>
        <a:lstStyle/>
        <a:p>
          <a:r>
            <a:rPr lang="en-GB" sz="1600" b="1">
              <a:solidFill>
                <a:schemeClr val="bg1"/>
              </a:solidFill>
            </a:rPr>
            <a:t>Delivery</a:t>
          </a:r>
        </a:p>
      </dgm:t>
    </dgm:pt>
    <dgm:pt modelId="{CFFDC90B-56DD-4981-A41D-AAA70CB6C0E8}" type="parTrans" cxnId="{508B51C7-CB32-4554-AD08-90450818DA8A}">
      <dgm:prSet/>
      <dgm:spPr/>
      <dgm:t>
        <a:bodyPr/>
        <a:lstStyle/>
        <a:p>
          <a:endParaRPr lang="en-GB" sz="1600"/>
        </a:p>
      </dgm:t>
    </dgm:pt>
    <dgm:pt modelId="{CE4537DB-A7E5-4D0F-9305-A9CB0D6C3B73}" type="sibTrans" cxnId="{508B51C7-CB32-4554-AD08-90450818DA8A}">
      <dgm:prSet/>
      <dgm:spPr/>
      <dgm:t>
        <a:bodyPr/>
        <a:lstStyle/>
        <a:p>
          <a:endParaRPr lang="en-GB" sz="1600"/>
        </a:p>
      </dgm:t>
    </dgm:pt>
    <dgm:pt modelId="{B45CB197-1F6F-4A33-82B8-16A4A55783F2}">
      <dgm:prSet phldrT="[Text]" custT="1"/>
      <dgm:spPr>
        <a:solidFill>
          <a:srgbClr val="EA00AD"/>
        </a:solidFill>
      </dgm:spPr>
      <dgm:t>
        <a:bodyPr/>
        <a:lstStyle/>
        <a:p>
          <a:r>
            <a:rPr lang="en-GB" sz="1600" b="1">
              <a:solidFill>
                <a:schemeClr val="bg1"/>
              </a:solidFill>
            </a:rPr>
            <a:t>Closure</a:t>
          </a:r>
        </a:p>
      </dgm:t>
    </dgm:pt>
    <dgm:pt modelId="{0AD9A1F6-94CB-4943-972F-93138A4F2282}" type="parTrans" cxnId="{79D16719-2570-4734-97E7-B9EA9A876F37}">
      <dgm:prSet/>
      <dgm:spPr/>
      <dgm:t>
        <a:bodyPr/>
        <a:lstStyle/>
        <a:p>
          <a:endParaRPr lang="en-GB" sz="1600"/>
        </a:p>
      </dgm:t>
    </dgm:pt>
    <dgm:pt modelId="{E0453D0B-F16B-4813-9C25-68B54C53C819}" type="sibTrans" cxnId="{79D16719-2570-4734-97E7-B9EA9A876F37}">
      <dgm:prSet/>
      <dgm:spPr/>
      <dgm:t>
        <a:bodyPr/>
        <a:lstStyle/>
        <a:p>
          <a:endParaRPr lang="en-GB" sz="1600"/>
        </a:p>
      </dgm:t>
    </dgm:pt>
    <dgm:pt modelId="{0231474D-0225-4D4D-9CDF-A744601339D5}" type="pres">
      <dgm:prSet presAssocID="{1AB2519B-2D89-439C-9300-619D0FF45E42}" presName="Name0" presStyleCnt="0">
        <dgm:presLayoutVars>
          <dgm:dir/>
          <dgm:animLvl val="lvl"/>
          <dgm:resizeHandles val="exact"/>
        </dgm:presLayoutVars>
      </dgm:prSet>
      <dgm:spPr/>
    </dgm:pt>
    <dgm:pt modelId="{80962C42-8B11-4BAF-AD92-A748FE632822}" type="pres">
      <dgm:prSet presAssocID="{2E8E88C0-8E05-4C44-8041-B79C337375A9}" presName="parTxOnly" presStyleLbl="node1" presStyleIdx="0" presStyleCnt="3" custScaleX="65697" custLinFactX="-12" custLinFactNeighborX="-100000">
        <dgm:presLayoutVars>
          <dgm:chMax val="0"/>
          <dgm:chPref val="0"/>
          <dgm:bulletEnabled val="1"/>
        </dgm:presLayoutVars>
      </dgm:prSet>
      <dgm:spPr/>
    </dgm:pt>
    <dgm:pt modelId="{0E84EFC5-7893-4E90-B756-6AD2FA24DD23}" type="pres">
      <dgm:prSet presAssocID="{060C6BDC-C273-4606-9008-F8CFDB97F21A}" presName="parTxOnlySpace" presStyleCnt="0"/>
      <dgm:spPr/>
    </dgm:pt>
    <dgm:pt modelId="{86D3FDCD-F8A0-40B7-95A0-2FE563A940FD}" type="pres">
      <dgm:prSet presAssocID="{7F3032C2-3CFB-4C54-BD11-A03FBDFB59FF}" presName="parTxOnly" presStyleLbl="node1" presStyleIdx="1" presStyleCnt="3" custScaleX="204193" custScaleY="100000">
        <dgm:presLayoutVars>
          <dgm:chMax val="0"/>
          <dgm:chPref val="0"/>
          <dgm:bulletEnabled val="1"/>
        </dgm:presLayoutVars>
      </dgm:prSet>
      <dgm:spPr/>
    </dgm:pt>
    <dgm:pt modelId="{A0E7C8AD-0240-4179-9087-D3368D35724D}" type="pres">
      <dgm:prSet presAssocID="{CE4537DB-A7E5-4D0F-9305-A9CB0D6C3B73}" presName="parTxOnlySpace" presStyleCnt="0"/>
      <dgm:spPr/>
    </dgm:pt>
    <dgm:pt modelId="{73FC8088-C9EC-42AD-9E7A-38622873091E}" type="pres">
      <dgm:prSet presAssocID="{B45CB197-1F6F-4A33-82B8-16A4A55783F2}" presName="parTxOnly" presStyleLbl="node1" presStyleIdx="2" presStyleCnt="3" custScaleX="91841" custLinFactX="-3350" custLinFactNeighborX="-100000" custLinFactNeighborY="-5490">
        <dgm:presLayoutVars>
          <dgm:chMax val="0"/>
          <dgm:chPref val="0"/>
          <dgm:bulletEnabled val="1"/>
        </dgm:presLayoutVars>
      </dgm:prSet>
      <dgm:spPr/>
    </dgm:pt>
  </dgm:ptLst>
  <dgm:cxnLst>
    <dgm:cxn modelId="{79D16719-2570-4734-97E7-B9EA9A876F37}" srcId="{1AB2519B-2D89-439C-9300-619D0FF45E42}" destId="{B45CB197-1F6F-4A33-82B8-16A4A55783F2}" srcOrd="2" destOrd="0" parTransId="{0AD9A1F6-94CB-4943-972F-93138A4F2282}" sibTransId="{E0453D0B-F16B-4813-9C25-68B54C53C819}"/>
    <dgm:cxn modelId="{CC6B351E-E542-4960-BF71-3A9C2DA6240A}" type="presOf" srcId="{B45CB197-1F6F-4A33-82B8-16A4A55783F2}" destId="{73FC8088-C9EC-42AD-9E7A-38622873091E}" srcOrd="0" destOrd="0" presId="urn:microsoft.com/office/officeart/2005/8/layout/chevron1"/>
    <dgm:cxn modelId="{88A00F5E-5BB6-449A-9577-610AD67D16D0}" type="presOf" srcId="{1AB2519B-2D89-439C-9300-619D0FF45E42}" destId="{0231474D-0225-4D4D-9CDF-A744601339D5}" srcOrd="0" destOrd="0" presId="urn:microsoft.com/office/officeart/2005/8/layout/chevron1"/>
    <dgm:cxn modelId="{C5B1A348-C4B2-4D7C-A397-0ABEE33663EB}" type="presOf" srcId="{7F3032C2-3CFB-4C54-BD11-A03FBDFB59FF}" destId="{86D3FDCD-F8A0-40B7-95A0-2FE563A940FD}" srcOrd="0" destOrd="0" presId="urn:microsoft.com/office/officeart/2005/8/layout/chevron1"/>
    <dgm:cxn modelId="{DE8A6B54-A86D-44A2-ACD4-C82848809AE9}" srcId="{1AB2519B-2D89-439C-9300-619D0FF45E42}" destId="{2E8E88C0-8E05-4C44-8041-B79C337375A9}" srcOrd="0" destOrd="0" parTransId="{B786CF81-B57B-469E-9CC7-C5D8A46F2B53}" sibTransId="{060C6BDC-C273-4606-9008-F8CFDB97F21A}"/>
    <dgm:cxn modelId="{D39D1BB9-4178-43FE-B108-D9D314C33FAB}" type="presOf" srcId="{2E8E88C0-8E05-4C44-8041-B79C337375A9}" destId="{80962C42-8B11-4BAF-AD92-A748FE632822}" srcOrd="0" destOrd="0" presId="urn:microsoft.com/office/officeart/2005/8/layout/chevron1"/>
    <dgm:cxn modelId="{508B51C7-CB32-4554-AD08-90450818DA8A}" srcId="{1AB2519B-2D89-439C-9300-619D0FF45E42}" destId="{7F3032C2-3CFB-4C54-BD11-A03FBDFB59FF}" srcOrd="1" destOrd="0" parTransId="{CFFDC90B-56DD-4981-A41D-AAA70CB6C0E8}" sibTransId="{CE4537DB-A7E5-4D0F-9305-A9CB0D6C3B73}"/>
    <dgm:cxn modelId="{D39829DD-2DDE-4533-9FE1-EAA92E2BC39C}" type="presParOf" srcId="{0231474D-0225-4D4D-9CDF-A744601339D5}" destId="{80962C42-8B11-4BAF-AD92-A748FE632822}" srcOrd="0" destOrd="0" presId="urn:microsoft.com/office/officeart/2005/8/layout/chevron1"/>
    <dgm:cxn modelId="{68C44D9A-90B2-4EAD-8E4D-CC75A7CBFBBB}" type="presParOf" srcId="{0231474D-0225-4D4D-9CDF-A744601339D5}" destId="{0E84EFC5-7893-4E90-B756-6AD2FA24DD23}" srcOrd="1" destOrd="0" presId="urn:microsoft.com/office/officeart/2005/8/layout/chevron1"/>
    <dgm:cxn modelId="{2859DE26-1C1B-476D-9C44-699496E08EE7}" type="presParOf" srcId="{0231474D-0225-4D4D-9CDF-A744601339D5}" destId="{86D3FDCD-F8A0-40B7-95A0-2FE563A940FD}" srcOrd="2" destOrd="0" presId="urn:microsoft.com/office/officeart/2005/8/layout/chevron1"/>
    <dgm:cxn modelId="{9EEF88CF-EEC8-4B58-9F4E-A707BC6E329A}" type="presParOf" srcId="{0231474D-0225-4D4D-9CDF-A744601339D5}" destId="{A0E7C8AD-0240-4179-9087-D3368D35724D}" srcOrd="3" destOrd="0" presId="urn:microsoft.com/office/officeart/2005/8/layout/chevron1"/>
    <dgm:cxn modelId="{BCFF45B3-D64E-4757-8C7A-08CFE3C5BE86}" type="presParOf" srcId="{0231474D-0225-4D4D-9CDF-A744601339D5}" destId="{73FC8088-C9EC-42AD-9E7A-38622873091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2C42-8B11-4BAF-AD92-A748FE632822}">
      <dsp:nvSpPr>
        <dsp:cNvPr id="0" name=""/>
        <dsp:cNvSpPr/>
      </dsp:nvSpPr>
      <dsp:spPr>
        <a:xfrm>
          <a:off x="0" y="0"/>
          <a:ext cx="1713479" cy="49477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Concept</a:t>
          </a:r>
        </a:p>
      </dsp:txBody>
      <dsp:txXfrm>
        <a:off x="247387" y="0"/>
        <a:ext cx="1218705" cy="494774"/>
      </dsp:txXfrm>
    </dsp:sp>
    <dsp:sp modelId="{86D3FDCD-F8A0-40B7-95A0-2FE563A940FD}">
      <dsp:nvSpPr>
        <dsp:cNvPr id="0" name=""/>
        <dsp:cNvSpPr/>
      </dsp:nvSpPr>
      <dsp:spPr>
        <a:xfrm>
          <a:off x="1546484" y="0"/>
          <a:ext cx="2015719" cy="494774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Initiative</a:t>
          </a:r>
        </a:p>
      </dsp:txBody>
      <dsp:txXfrm>
        <a:off x="1793871" y="0"/>
        <a:ext cx="1520945" cy="494774"/>
      </dsp:txXfrm>
    </dsp:sp>
    <dsp:sp modelId="{73FC8088-C9EC-42AD-9E7A-38622873091E}">
      <dsp:nvSpPr>
        <dsp:cNvPr id="0" name=""/>
        <dsp:cNvSpPr/>
      </dsp:nvSpPr>
      <dsp:spPr>
        <a:xfrm>
          <a:off x="3390856" y="0"/>
          <a:ext cx="4656208" cy="494774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Execute</a:t>
          </a:r>
        </a:p>
      </dsp:txBody>
      <dsp:txXfrm>
        <a:off x="3638243" y="0"/>
        <a:ext cx="4161434" cy="494774"/>
      </dsp:txXfrm>
    </dsp:sp>
    <dsp:sp modelId="{47F3E1F1-CD44-4D87-9C12-00933C77813C}">
      <dsp:nvSpPr>
        <dsp:cNvPr id="0" name=""/>
        <dsp:cNvSpPr/>
      </dsp:nvSpPr>
      <dsp:spPr>
        <a:xfrm>
          <a:off x="7875716" y="0"/>
          <a:ext cx="1595711" cy="49477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Closure</a:t>
          </a:r>
        </a:p>
      </dsp:txBody>
      <dsp:txXfrm>
        <a:off x="8123103" y="0"/>
        <a:ext cx="1100937" cy="494774"/>
      </dsp:txXfrm>
    </dsp:sp>
    <dsp:sp modelId="{092AA21A-66FC-4D0C-BE20-57F828112438}">
      <dsp:nvSpPr>
        <dsp:cNvPr id="0" name=""/>
        <dsp:cNvSpPr/>
      </dsp:nvSpPr>
      <dsp:spPr>
        <a:xfrm>
          <a:off x="9300080" y="0"/>
          <a:ext cx="1713479" cy="494774"/>
        </a:xfrm>
        <a:prstGeom prst="chevron">
          <a:avLst/>
        </a:prstGeom>
        <a:gradFill rotWithShape="0">
          <a:gsLst>
            <a:gs pos="0">
              <a:srgbClr val="881A76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Benefits</a:t>
          </a:r>
        </a:p>
      </dsp:txBody>
      <dsp:txXfrm>
        <a:off x="9547467" y="0"/>
        <a:ext cx="1218705" cy="494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2C42-8B11-4BAF-AD92-A748FE632822}">
      <dsp:nvSpPr>
        <dsp:cNvPr id="0" name=""/>
        <dsp:cNvSpPr/>
      </dsp:nvSpPr>
      <dsp:spPr>
        <a:xfrm>
          <a:off x="0" y="0"/>
          <a:ext cx="1944016" cy="49477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Feasibility</a:t>
          </a:r>
        </a:p>
      </dsp:txBody>
      <dsp:txXfrm>
        <a:off x="247387" y="0"/>
        <a:ext cx="1449242" cy="494774"/>
      </dsp:txXfrm>
    </dsp:sp>
    <dsp:sp modelId="{86D3FDCD-F8A0-40B7-95A0-2FE563A940FD}">
      <dsp:nvSpPr>
        <dsp:cNvPr id="0" name=""/>
        <dsp:cNvSpPr/>
      </dsp:nvSpPr>
      <dsp:spPr>
        <a:xfrm>
          <a:off x="1752081" y="0"/>
          <a:ext cx="2286921" cy="494774"/>
        </a:xfrm>
        <a:prstGeom prst="chevron">
          <a:avLst/>
        </a:prstGeom>
        <a:solidFill>
          <a:srgbClr val="FFFF9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Scoping</a:t>
          </a:r>
        </a:p>
      </dsp:txBody>
      <dsp:txXfrm>
        <a:off x="1999468" y="0"/>
        <a:ext cx="1792147" cy="494774"/>
      </dsp:txXfrm>
    </dsp:sp>
    <dsp:sp modelId="{73FC8088-C9EC-42AD-9E7A-38622873091E}">
      <dsp:nvSpPr>
        <dsp:cNvPr id="0" name=""/>
        <dsp:cNvSpPr/>
      </dsp:nvSpPr>
      <dsp:spPr>
        <a:xfrm>
          <a:off x="3844601" y="0"/>
          <a:ext cx="4176991" cy="494774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Delivery</a:t>
          </a:r>
        </a:p>
      </dsp:txBody>
      <dsp:txXfrm>
        <a:off x="4091988" y="0"/>
        <a:ext cx="3682217" cy="494774"/>
      </dsp:txXfrm>
    </dsp:sp>
    <dsp:sp modelId="{D01D5FDB-E8E2-4D43-9997-A8B510C9F0E2}">
      <dsp:nvSpPr>
        <dsp:cNvPr id="0" name=""/>
        <dsp:cNvSpPr/>
      </dsp:nvSpPr>
      <dsp:spPr>
        <a:xfrm>
          <a:off x="7827191" y="0"/>
          <a:ext cx="1810404" cy="49477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Closure</a:t>
          </a:r>
        </a:p>
      </dsp:txBody>
      <dsp:txXfrm>
        <a:off x="8074578" y="0"/>
        <a:ext cx="1315630" cy="4947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2C42-8B11-4BAF-AD92-A748FE632822}">
      <dsp:nvSpPr>
        <dsp:cNvPr id="0" name=""/>
        <dsp:cNvSpPr/>
      </dsp:nvSpPr>
      <dsp:spPr>
        <a:xfrm>
          <a:off x="0" y="0"/>
          <a:ext cx="1915774" cy="49502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Feasibility</a:t>
          </a:r>
        </a:p>
      </dsp:txBody>
      <dsp:txXfrm>
        <a:off x="247511" y="0"/>
        <a:ext cx="1420752" cy="495022"/>
      </dsp:txXfrm>
    </dsp:sp>
    <dsp:sp modelId="{86D3FDCD-F8A0-40B7-95A0-2FE563A940FD}">
      <dsp:nvSpPr>
        <dsp:cNvPr id="0" name=""/>
        <dsp:cNvSpPr/>
      </dsp:nvSpPr>
      <dsp:spPr>
        <a:xfrm>
          <a:off x="1727205" y="0"/>
          <a:ext cx="1613177" cy="495022"/>
        </a:xfrm>
        <a:prstGeom prst="chevron">
          <a:avLst/>
        </a:prstGeom>
        <a:solidFill>
          <a:srgbClr val="FFFF9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Scoping</a:t>
          </a:r>
        </a:p>
      </dsp:txBody>
      <dsp:txXfrm>
        <a:off x="1974716" y="0"/>
        <a:ext cx="1118155" cy="495022"/>
      </dsp:txXfrm>
    </dsp:sp>
    <dsp:sp modelId="{2573CED1-349C-4712-9561-5C618546B482}">
      <dsp:nvSpPr>
        <dsp:cNvPr id="0" name=""/>
        <dsp:cNvSpPr/>
      </dsp:nvSpPr>
      <dsp:spPr>
        <a:xfrm>
          <a:off x="3148805" y="0"/>
          <a:ext cx="1915774" cy="495022"/>
        </a:xfrm>
        <a:prstGeom prst="chevron">
          <a:avLst/>
        </a:prstGeom>
        <a:solidFill>
          <a:srgbClr val="FCDD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Configuration</a:t>
          </a:r>
        </a:p>
      </dsp:txBody>
      <dsp:txXfrm>
        <a:off x="3396316" y="0"/>
        <a:ext cx="1420752" cy="495022"/>
      </dsp:txXfrm>
    </dsp:sp>
    <dsp:sp modelId="{89F078C6-7AE9-4C0D-A2F0-DF5AFE85F3E7}">
      <dsp:nvSpPr>
        <dsp:cNvPr id="0" name=""/>
        <dsp:cNvSpPr/>
      </dsp:nvSpPr>
      <dsp:spPr>
        <a:xfrm>
          <a:off x="4873002" y="0"/>
          <a:ext cx="1915774" cy="495022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Pilot</a:t>
          </a:r>
        </a:p>
      </dsp:txBody>
      <dsp:txXfrm>
        <a:off x="5120513" y="0"/>
        <a:ext cx="1420752" cy="495022"/>
      </dsp:txXfrm>
    </dsp:sp>
    <dsp:sp modelId="{73FC8088-C9EC-42AD-9E7A-38622873091E}">
      <dsp:nvSpPr>
        <dsp:cNvPr id="0" name=""/>
        <dsp:cNvSpPr/>
      </dsp:nvSpPr>
      <dsp:spPr>
        <a:xfrm>
          <a:off x="6597198" y="0"/>
          <a:ext cx="1447328" cy="495022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Delivery</a:t>
          </a:r>
        </a:p>
      </dsp:txBody>
      <dsp:txXfrm>
        <a:off x="6844709" y="0"/>
        <a:ext cx="952306" cy="495022"/>
      </dsp:txXfrm>
    </dsp:sp>
    <dsp:sp modelId="{D01D5FDB-E8E2-4D43-9997-A8B510C9F0E2}">
      <dsp:nvSpPr>
        <dsp:cNvPr id="0" name=""/>
        <dsp:cNvSpPr/>
      </dsp:nvSpPr>
      <dsp:spPr>
        <a:xfrm>
          <a:off x="7852950" y="0"/>
          <a:ext cx="1784102" cy="49502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Closure</a:t>
          </a:r>
        </a:p>
      </dsp:txBody>
      <dsp:txXfrm>
        <a:off x="8100461" y="0"/>
        <a:ext cx="1289080" cy="4950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2C42-8B11-4BAF-AD92-A748FE632822}">
      <dsp:nvSpPr>
        <dsp:cNvPr id="0" name=""/>
        <dsp:cNvSpPr/>
      </dsp:nvSpPr>
      <dsp:spPr>
        <a:xfrm>
          <a:off x="0" y="0"/>
          <a:ext cx="2078167" cy="49502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Feasibility</a:t>
          </a:r>
        </a:p>
      </dsp:txBody>
      <dsp:txXfrm>
        <a:off x="247511" y="0"/>
        <a:ext cx="1583145" cy="495022"/>
      </dsp:txXfrm>
    </dsp:sp>
    <dsp:sp modelId="{86D3FDCD-F8A0-40B7-95A0-2FE563A940FD}">
      <dsp:nvSpPr>
        <dsp:cNvPr id="0" name=""/>
        <dsp:cNvSpPr/>
      </dsp:nvSpPr>
      <dsp:spPr>
        <a:xfrm>
          <a:off x="1871048" y="0"/>
          <a:ext cx="2444735" cy="495022"/>
        </a:xfrm>
        <a:prstGeom prst="chevron">
          <a:avLst/>
        </a:prstGeom>
        <a:solidFill>
          <a:srgbClr val="FFFF9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Scoping</a:t>
          </a:r>
        </a:p>
      </dsp:txBody>
      <dsp:txXfrm>
        <a:off x="2118559" y="0"/>
        <a:ext cx="1949713" cy="495022"/>
      </dsp:txXfrm>
    </dsp:sp>
    <dsp:sp modelId="{BEDE289F-7B05-4105-B2C2-7411D4A2B1FA}">
      <dsp:nvSpPr>
        <dsp:cNvPr id="0" name=""/>
        <dsp:cNvSpPr/>
      </dsp:nvSpPr>
      <dsp:spPr>
        <a:xfrm>
          <a:off x="4107967" y="0"/>
          <a:ext cx="1816900" cy="495022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Test &amp; Learn</a:t>
          </a:r>
        </a:p>
      </dsp:txBody>
      <dsp:txXfrm>
        <a:off x="4355478" y="0"/>
        <a:ext cx="1321878" cy="495022"/>
      </dsp:txXfrm>
    </dsp:sp>
    <dsp:sp modelId="{73FC8088-C9EC-42AD-9E7A-38622873091E}">
      <dsp:nvSpPr>
        <dsp:cNvPr id="0" name=""/>
        <dsp:cNvSpPr/>
      </dsp:nvSpPr>
      <dsp:spPr>
        <a:xfrm>
          <a:off x="5717051" y="0"/>
          <a:ext cx="2194794" cy="495022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tx1"/>
              </a:solidFill>
            </a:rPr>
            <a:t>Implementation &amp; Spread</a:t>
          </a:r>
        </a:p>
      </dsp:txBody>
      <dsp:txXfrm>
        <a:off x="5964562" y="0"/>
        <a:ext cx="1699772" cy="495022"/>
      </dsp:txXfrm>
    </dsp:sp>
    <dsp:sp modelId="{D01D5FDB-E8E2-4D43-9997-A8B510C9F0E2}">
      <dsp:nvSpPr>
        <dsp:cNvPr id="0" name=""/>
        <dsp:cNvSpPr/>
      </dsp:nvSpPr>
      <dsp:spPr>
        <a:xfrm>
          <a:off x="7704028" y="0"/>
          <a:ext cx="1935335" cy="49502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Closure</a:t>
          </a:r>
        </a:p>
      </dsp:txBody>
      <dsp:txXfrm>
        <a:off x="7951539" y="0"/>
        <a:ext cx="1440313" cy="4950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2C42-8B11-4BAF-AD92-A748FE632822}">
      <dsp:nvSpPr>
        <dsp:cNvPr id="0" name=""/>
        <dsp:cNvSpPr/>
      </dsp:nvSpPr>
      <dsp:spPr>
        <a:xfrm>
          <a:off x="0" y="0"/>
          <a:ext cx="2202634" cy="494774"/>
        </a:xfrm>
        <a:prstGeom prst="chevron">
          <a:avLst/>
        </a:prstGeom>
        <a:solidFill>
          <a:srgbClr val="EA00A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Demand</a:t>
          </a:r>
        </a:p>
      </dsp:txBody>
      <dsp:txXfrm>
        <a:off x="247387" y="0"/>
        <a:ext cx="1707860" cy="494774"/>
      </dsp:txXfrm>
    </dsp:sp>
    <dsp:sp modelId="{86D3FDCD-F8A0-40B7-95A0-2FE563A940FD}">
      <dsp:nvSpPr>
        <dsp:cNvPr id="0" name=""/>
        <dsp:cNvSpPr/>
      </dsp:nvSpPr>
      <dsp:spPr>
        <a:xfrm>
          <a:off x="1870248" y="0"/>
          <a:ext cx="6846012" cy="494774"/>
        </a:xfrm>
        <a:prstGeom prst="chevron">
          <a:avLst/>
        </a:prstGeom>
        <a:solidFill>
          <a:srgbClr val="EA00A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bg1"/>
              </a:solidFill>
            </a:rPr>
            <a:t>Delivery</a:t>
          </a:r>
        </a:p>
      </dsp:txBody>
      <dsp:txXfrm>
        <a:off x="2117635" y="0"/>
        <a:ext cx="6351238" cy="494774"/>
      </dsp:txXfrm>
    </dsp:sp>
    <dsp:sp modelId="{73FC8088-C9EC-42AD-9E7A-38622873091E}">
      <dsp:nvSpPr>
        <dsp:cNvPr id="0" name=""/>
        <dsp:cNvSpPr/>
      </dsp:nvSpPr>
      <dsp:spPr>
        <a:xfrm>
          <a:off x="7933402" y="0"/>
          <a:ext cx="3079168" cy="494774"/>
        </a:xfrm>
        <a:prstGeom prst="chevron">
          <a:avLst/>
        </a:prstGeom>
        <a:solidFill>
          <a:srgbClr val="EA00A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bg1"/>
              </a:solidFill>
            </a:rPr>
            <a:t>Closure</a:t>
          </a:r>
        </a:p>
      </dsp:txBody>
      <dsp:txXfrm>
        <a:off x="8180789" y="0"/>
        <a:ext cx="2584394" cy="4947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0EE3F-D8C1-4C84-9EC1-6F6584EB05FB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9C389-5FA5-4866-B59B-C922AAFA31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597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9C389-5FA5-4866-B59B-C922AAFA319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79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2393-2DF3-43AA-8D96-2C70C68C92D9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F345-2624-4075-BFCD-B4E024E5A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96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2393-2DF3-43AA-8D96-2C70C68C92D9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F345-2624-4075-BFCD-B4E024E5A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73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62393-2DF3-43AA-8D96-2C70C68C92D9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AF345-2624-4075-BFCD-B4E024E5A31E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4" descr="cid:image002.png@01D7482E.FE7A438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188" y="248745"/>
            <a:ext cx="1571223" cy="79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29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3587AD-CEFE-2F6C-5C4D-4D12D03A0F76}"/>
              </a:ext>
            </a:extLst>
          </p:cNvPr>
          <p:cNvSpPr txBox="1"/>
          <p:nvPr/>
        </p:nvSpPr>
        <p:spPr>
          <a:xfrm>
            <a:off x="1698028" y="166062"/>
            <a:ext cx="786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180000">
              <a:spcBef>
                <a:spcPct val="0"/>
              </a:spcBef>
            </a:pPr>
            <a:r>
              <a:rPr lang="en-US" sz="3200" b="1">
                <a:solidFill>
                  <a:srgbClr val="393296"/>
                </a:solidFill>
              </a:rPr>
              <a:t>Power Framework Project Stages and Phases</a:t>
            </a:r>
            <a:endParaRPr lang="en-US" sz="2400" i="1" kern="1200">
              <a:solidFill>
                <a:srgbClr val="393296"/>
              </a:solidFill>
              <a:ea typeface="Calibri"/>
              <a:cs typeface="Calibri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1D89131-B76E-B9B9-8013-518042736C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2691248"/>
              </p:ext>
            </p:extLst>
          </p:nvPr>
        </p:nvGraphicFramePr>
        <p:xfrm>
          <a:off x="442262" y="4550749"/>
          <a:ext cx="11017913" cy="49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068E3EA-7DB8-03DD-8DAC-8D1985A9AAA2}"/>
              </a:ext>
            </a:extLst>
          </p:cNvPr>
          <p:cNvSpPr txBox="1"/>
          <p:nvPr/>
        </p:nvSpPr>
        <p:spPr>
          <a:xfrm>
            <a:off x="327887" y="4161773"/>
            <a:ext cx="8203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0" u="none" strike="noStrike">
                <a:solidFill>
                  <a:srgbClr val="881A76"/>
                </a:solidFill>
                <a:effectLst/>
                <a:latin typeface="Calibri" panose="020F0502020204030204" pitchFamily="34" charset="0"/>
              </a:rPr>
              <a:t>Generic Programme Stages </a:t>
            </a:r>
            <a:r>
              <a:rPr lang="en-GB" sz="1400" i="1" u="none" strike="noStrike">
                <a:solidFill>
                  <a:srgbClr val="881A76"/>
                </a:solidFill>
                <a:effectLst/>
                <a:latin typeface="Calibri" panose="020F0502020204030204" pitchFamily="34" charset="0"/>
              </a:rPr>
              <a:t>(earliest project start and latest project finish)</a:t>
            </a:r>
            <a:endParaRPr lang="en-GB" sz="1400" i="1">
              <a:solidFill>
                <a:srgbClr val="881A76"/>
              </a:solidFill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F90C764-D85E-2FCC-9227-428DC08E39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9549800"/>
              </p:ext>
            </p:extLst>
          </p:nvPr>
        </p:nvGraphicFramePr>
        <p:xfrm>
          <a:off x="442260" y="3448245"/>
          <a:ext cx="9640062" cy="49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B036D8BE-F47D-4D90-13B1-C17DA0BC8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0517380"/>
              </p:ext>
            </p:extLst>
          </p:nvPr>
        </p:nvGraphicFramePr>
        <p:xfrm>
          <a:off x="442260" y="2382510"/>
          <a:ext cx="9640062" cy="495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86F73824-6FE3-680B-53B8-C4C9CF155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0966111"/>
              </p:ext>
            </p:extLst>
          </p:nvPr>
        </p:nvGraphicFramePr>
        <p:xfrm>
          <a:off x="442262" y="1366848"/>
          <a:ext cx="9640062" cy="495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1D2E5A99-395F-EEA9-CCE7-F30B4CA40A77}"/>
              </a:ext>
            </a:extLst>
          </p:cNvPr>
          <p:cNvSpPr txBox="1"/>
          <p:nvPr/>
        </p:nvSpPr>
        <p:spPr>
          <a:xfrm>
            <a:off x="327888" y="961516"/>
            <a:ext cx="3417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Improvement (QI) Project Stages</a:t>
            </a:r>
            <a:r>
              <a:rPr lang="en-GB" sz="18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  <a:endParaRPr lang="en-GB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B3B869-A623-4C02-5B97-E9D6CD6091C6}"/>
              </a:ext>
            </a:extLst>
          </p:cNvPr>
          <p:cNvSpPr txBox="1"/>
          <p:nvPr/>
        </p:nvSpPr>
        <p:spPr>
          <a:xfrm>
            <a:off x="327887" y="3078913"/>
            <a:ext cx="33082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Standard Project Stages</a:t>
            </a:r>
            <a:r>
              <a:rPr lang="en-GB" sz="1800" b="0" i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  <a:endParaRPr lang="en-GB" sz="18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B17B56-73C3-2FCC-5DA3-1451B15FCCB9}"/>
              </a:ext>
            </a:extLst>
          </p:cNvPr>
          <p:cNvSpPr txBox="1"/>
          <p:nvPr/>
        </p:nvSpPr>
        <p:spPr>
          <a:xfrm>
            <a:off x="327887" y="1997045"/>
            <a:ext cx="32480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Digital Project Stages</a:t>
            </a:r>
            <a:r>
              <a:rPr lang="en-GB" sz="1800" b="0" i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  <a:endParaRPr lang="en-GB" sz="18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2F95786-8330-6757-3F3B-754B485AAB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6584251"/>
              </p:ext>
            </p:extLst>
          </p:nvPr>
        </p:nvGraphicFramePr>
        <p:xfrm>
          <a:off x="442262" y="5863623"/>
          <a:ext cx="11463045" cy="49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FA8C22A-C00D-F3A3-3CED-10B27C30B246}"/>
              </a:ext>
            </a:extLst>
          </p:cNvPr>
          <p:cNvSpPr txBox="1"/>
          <p:nvPr/>
        </p:nvSpPr>
        <p:spPr>
          <a:xfrm>
            <a:off x="327887" y="5431570"/>
            <a:ext cx="8203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0" u="none" strike="noStrike">
                <a:solidFill>
                  <a:srgbClr val="881A76"/>
                </a:solidFill>
                <a:effectLst/>
                <a:latin typeface="Calibri" panose="020F0502020204030204" pitchFamily="34" charset="0"/>
              </a:rPr>
              <a:t>Generic Lifecycle Phases used for </a:t>
            </a:r>
            <a:r>
              <a:rPr lang="en-GB" b="1">
                <a:solidFill>
                  <a:srgbClr val="881A76"/>
                </a:solidFill>
                <a:latin typeface="Calibri" panose="020F0502020204030204" pitchFamily="34" charset="0"/>
              </a:rPr>
              <a:t>dashboard </a:t>
            </a:r>
            <a:r>
              <a:rPr lang="en-GB" b="1" i="0" u="none" strike="noStrike">
                <a:solidFill>
                  <a:srgbClr val="881A76"/>
                </a:solidFill>
                <a:effectLst/>
                <a:latin typeface="Calibri" panose="020F0502020204030204" pitchFamily="34" charset="0"/>
              </a:rPr>
              <a:t>reporting</a:t>
            </a:r>
            <a:endParaRPr lang="en-GB" sz="1400" i="1">
              <a:solidFill>
                <a:srgbClr val="881A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9796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50a0f0-47a5-4c34-bd5f-cdd4f51b5d40">
      <Terms xmlns="http://schemas.microsoft.com/office/infopath/2007/PartnerControls"/>
    </lcf76f155ced4ddcb4097134ff3c332f>
    <TaxCatchAll xmlns="fef66e97-63c9-403e-882b-6d36f67860ea" xsi:nil="true"/>
    <SharedWithUsers xmlns="fef66e97-63c9-403e-882b-6d36f67860ea">
      <UserInfo>
        <DisplayName>Paul Kennedy</DisplayName>
        <AccountId>14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FCD407638D4A4FA98DAEF9A439F027" ma:contentTypeVersion="17" ma:contentTypeDescription="Create a new document." ma:contentTypeScope="" ma:versionID="629829922b8c36f9cbd7724531c06736">
  <xsd:schema xmlns:xsd="http://www.w3.org/2001/XMLSchema" xmlns:xs="http://www.w3.org/2001/XMLSchema" xmlns:p="http://schemas.microsoft.com/office/2006/metadata/properties" xmlns:ns2="ac50a0f0-47a5-4c34-bd5f-cdd4f51b5d40" xmlns:ns3="fef66e97-63c9-403e-882b-6d36f67860ea" targetNamespace="http://schemas.microsoft.com/office/2006/metadata/properties" ma:root="true" ma:fieldsID="c5c03c31a97a03cb9ed7ff78063b9d47" ns2:_="" ns3:_="">
    <xsd:import namespace="ac50a0f0-47a5-4c34-bd5f-cdd4f51b5d40"/>
    <xsd:import namespace="fef66e97-63c9-403e-882b-6d36f67860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50a0f0-47a5-4c34-bd5f-cdd4f51b5d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b78936a-45aa-4f8b-a96b-2dbbd6e690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f66e97-63c9-403e-882b-6d36f67860e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6f4bbb7-1539-4505-842f-6ba6704ba706}" ma:internalName="TaxCatchAll" ma:showField="CatchAllData" ma:web="fef66e97-63c9-403e-882b-6d36f67860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3C4241-EC7A-47B0-BA7A-A2DB4845F1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D5C6DD-AEFB-4857-B5FB-FC053D224B68}">
  <ds:schemaRefs>
    <ds:schemaRef ds:uri="ac50a0f0-47a5-4c34-bd5f-cdd4f51b5d40"/>
    <ds:schemaRef ds:uri="fef66e97-63c9-403e-882b-6d36f67860e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16EFD58-D08A-47B8-84A8-186A4665A512}">
  <ds:schemaRefs>
    <ds:schemaRef ds:uri="ac50a0f0-47a5-4c34-bd5f-cdd4f51b5d40"/>
    <ds:schemaRef ds:uri="fef66e97-63c9-403e-882b-6d36f67860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68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Transformation PMO presentation for RDUH</dc:title>
  <dc:creator>Kate Goodwin</dc:creator>
  <cp:lastModifiedBy>Kate Goodwin</cp:lastModifiedBy>
  <cp:revision>5</cp:revision>
  <dcterms:created xsi:type="dcterms:W3CDTF">2021-03-26T14:44:21Z</dcterms:created>
  <dcterms:modified xsi:type="dcterms:W3CDTF">2025-08-20T12:33:18Z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0x010100EBFCD407638D4A4FA98DAEF9A439F027</vt:lpwstr>
  </property>
  <property fmtid="{D5CDD505-2E9C-101B-9397-08002B2CF9AE}" pid="3" name="MediaServiceImageTags">
    <vt:lpwstr/>
  </property>
</Properties>
</file>