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8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BED1-1EA9-4EE5-90FD-E954E0D59A3D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2D96-C047-4B6D-8BC0-106327126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999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BED1-1EA9-4EE5-90FD-E954E0D59A3D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2D96-C047-4B6D-8BC0-106327126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91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BED1-1EA9-4EE5-90FD-E954E0D59A3D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2D96-C047-4B6D-8BC0-106327126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643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BED1-1EA9-4EE5-90FD-E954E0D59A3D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2D96-C047-4B6D-8BC0-106327126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93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BED1-1EA9-4EE5-90FD-E954E0D59A3D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2D96-C047-4B6D-8BC0-106327126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34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BED1-1EA9-4EE5-90FD-E954E0D59A3D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2D96-C047-4B6D-8BC0-106327126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002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BED1-1EA9-4EE5-90FD-E954E0D59A3D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2D96-C047-4B6D-8BC0-106327126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427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BED1-1EA9-4EE5-90FD-E954E0D59A3D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2D96-C047-4B6D-8BC0-106327126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516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BED1-1EA9-4EE5-90FD-E954E0D59A3D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2D96-C047-4B6D-8BC0-106327126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955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BED1-1EA9-4EE5-90FD-E954E0D59A3D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2D96-C047-4B6D-8BC0-106327126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5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BED1-1EA9-4EE5-90FD-E954E0D59A3D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2D96-C047-4B6D-8BC0-106327126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639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8BED1-1EA9-4EE5-90FD-E954E0D59A3D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A2D96-C047-4B6D-8BC0-106327126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00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66606" y="811598"/>
            <a:ext cx="6172200" cy="6728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700" dirty="0">
                <a:solidFill>
                  <a:srgbClr val="D600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</a:t>
            </a:r>
            <a:r>
              <a:rPr lang="en-GB" sz="2700" dirty="0" smtClean="0">
                <a:solidFill>
                  <a:srgbClr val="D600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 </a:t>
            </a:r>
            <a:r>
              <a:rPr lang="en-GB" sz="2700" dirty="0">
                <a:solidFill>
                  <a:srgbClr val="D600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a compelling aim</a:t>
            </a:r>
            <a:endParaRPr lang="en-GB" sz="1800" dirty="0">
              <a:solidFill>
                <a:srgbClr val="D600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8734" y="1982611"/>
            <a:ext cx="4527945" cy="23298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0" y="52822"/>
            <a:ext cx="1498706" cy="249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92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7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Taunton &amp; Somerset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White</dc:creator>
  <cp:lastModifiedBy>Nicola Lowe</cp:lastModifiedBy>
  <cp:revision>6</cp:revision>
  <dcterms:created xsi:type="dcterms:W3CDTF">2020-07-05T10:56:50Z</dcterms:created>
  <dcterms:modified xsi:type="dcterms:W3CDTF">2022-05-05T22:54:01Z</dcterms:modified>
</cp:coreProperties>
</file>