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DCBF4-65EC-4B03-80E6-9020EBA2F64E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1B06FD-E041-4C24-9C41-CD71B5E5DD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809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Root cause</a:t>
            </a:r>
            <a:r>
              <a:rPr lang="en-GB" baseline="0"/>
              <a:t> analysis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3ACE6-50C3-4495-AAC8-59C08D4F3C6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50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FA06-E753-4A64-B0F2-A5E63F140471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38D1-C52E-43CF-958E-CB89467A71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39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FA06-E753-4A64-B0F2-A5E63F140471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38D1-C52E-43CF-958E-CB89467A71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130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FA06-E753-4A64-B0F2-A5E63F140471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38D1-C52E-43CF-958E-CB89467A71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677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FA06-E753-4A64-B0F2-A5E63F140471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38D1-C52E-43CF-958E-CB89467A71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479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FA06-E753-4A64-B0F2-A5E63F140471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38D1-C52E-43CF-958E-CB89467A71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974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FA06-E753-4A64-B0F2-A5E63F140471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38D1-C52E-43CF-958E-CB89467A71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571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FA06-E753-4A64-B0F2-A5E63F140471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38D1-C52E-43CF-958E-CB89467A71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859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FA06-E753-4A64-B0F2-A5E63F140471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38D1-C52E-43CF-958E-CB89467A71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50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FA06-E753-4A64-B0F2-A5E63F140471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38D1-C52E-43CF-958E-CB89467A71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3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FA06-E753-4A64-B0F2-A5E63F140471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38D1-C52E-43CF-958E-CB89467A71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719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FA06-E753-4A64-B0F2-A5E63F140471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38D1-C52E-43CF-958E-CB89467A71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451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7FA06-E753-4A64-B0F2-A5E63F140471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C38D1-C52E-43CF-958E-CB89467A71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17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580" y="2273265"/>
            <a:ext cx="6870104" cy="4418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106" y="1226515"/>
            <a:ext cx="3195637" cy="160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360" y="224337"/>
            <a:ext cx="8229600" cy="850106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D60093"/>
                </a:solidFill>
              </a:rPr>
              <a:t>Step </a:t>
            </a:r>
            <a:r>
              <a:rPr lang="en-GB" sz="3600" dirty="0" smtClean="0">
                <a:solidFill>
                  <a:srgbClr val="D60093"/>
                </a:solidFill>
              </a:rPr>
              <a:t>2: </a:t>
            </a:r>
            <a:r>
              <a:rPr lang="en-GB" sz="3600" dirty="0">
                <a:solidFill>
                  <a:srgbClr val="D60093"/>
                </a:solidFill>
              </a:rPr>
              <a:t>Understanding 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96753"/>
            <a:ext cx="8229600" cy="4929411"/>
          </a:xfrm>
        </p:spPr>
        <p:txBody>
          <a:bodyPr/>
          <a:lstStyle/>
          <a:p>
            <a:r>
              <a:rPr lang="en-GB" dirty="0">
                <a:solidFill>
                  <a:srgbClr val="0157D5"/>
                </a:solidFill>
              </a:rPr>
              <a:t>5 Whys</a:t>
            </a:r>
          </a:p>
          <a:p>
            <a:endParaRPr lang="en-GB" dirty="0">
              <a:solidFill>
                <a:srgbClr val="0157D5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157D5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8" y="66683"/>
            <a:ext cx="1222035" cy="188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64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Step 2: Understanding the problem</vt:lpstr>
    </vt:vector>
  </TitlesOfParts>
  <Company>Taunton &amp; Somerset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 1: Understanding the problem</dc:title>
  <dc:creator>Jenny Pickhaver</dc:creator>
  <cp:lastModifiedBy>Nicola Lowe</cp:lastModifiedBy>
  <cp:revision>3</cp:revision>
  <dcterms:created xsi:type="dcterms:W3CDTF">2021-05-24T09:45:54Z</dcterms:created>
  <dcterms:modified xsi:type="dcterms:W3CDTF">2022-05-05T22:03:48Z</dcterms:modified>
</cp:coreProperties>
</file>