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29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66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89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95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3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13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43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460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846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533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73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9B0E2-0448-4F8F-ADAF-30C2164CB9D0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558D2-7C8B-424E-9E50-37824B927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11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51" y="923109"/>
            <a:ext cx="10282359" cy="59348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E0354C-AE9C-4BFF-9D1D-6577ABD648C2}"/>
              </a:ext>
            </a:extLst>
          </p:cNvPr>
          <p:cNvSpPr txBox="1"/>
          <p:nvPr/>
        </p:nvSpPr>
        <p:spPr>
          <a:xfrm>
            <a:off x="5471020" y="1638603"/>
            <a:ext cx="53018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24414-FF61-442E-AFE0-2461B9EA7D01}"/>
              </a:ext>
            </a:extLst>
          </p:cNvPr>
          <p:cNvSpPr txBox="1"/>
          <p:nvPr/>
        </p:nvSpPr>
        <p:spPr>
          <a:xfrm>
            <a:off x="5524356" y="3305889"/>
            <a:ext cx="53018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47040C-A758-4CC9-B0CF-7BD206C38558}"/>
              </a:ext>
            </a:extLst>
          </p:cNvPr>
          <p:cNvSpPr txBox="1"/>
          <p:nvPr/>
        </p:nvSpPr>
        <p:spPr>
          <a:xfrm>
            <a:off x="5471020" y="4686008"/>
            <a:ext cx="53018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FDB2AA-E7C6-4190-8DCB-F28168D16459}"/>
              </a:ext>
            </a:extLst>
          </p:cNvPr>
          <p:cNvSpPr txBox="1"/>
          <p:nvPr/>
        </p:nvSpPr>
        <p:spPr>
          <a:xfrm>
            <a:off x="5581681" y="5811780"/>
            <a:ext cx="53018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74466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Taunton &amp; Somerset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Pickhaver</dc:creator>
  <cp:lastModifiedBy>Nicola Lowe</cp:lastModifiedBy>
  <cp:revision>5</cp:revision>
  <dcterms:created xsi:type="dcterms:W3CDTF">2021-05-24T09:43:33Z</dcterms:created>
  <dcterms:modified xsi:type="dcterms:W3CDTF">2022-06-13T21:19:04Z</dcterms:modified>
</cp:coreProperties>
</file>