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3"/>
  </p:notesMasterIdLst>
  <p:sldIdLst>
    <p:sldId id="276" r:id="rId6"/>
    <p:sldId id="278" r:id="rId7"/>
    <p:sldId id="263" r:id="rId8"/>
    <p:sldId id="264" r:id="rId9"/>
    <p:sldId id="266" r:id="rId10"/>
    <p:sldId id="268" r:id="rId11"/>
    <p:sldId id="27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012A93E2-E3E2-43F7-9272-1EC3CE8DED5D}">
          <p14:sldIdLst>
            <p14:sldId id="276"/>
            <p14:sldId id="278"/>
            <p14:sldId id="263"/>
            <p14:sldId id="264"/>
            <p14:sldId id="266"/>
            <p14:sldId id="268"/>
            <p14:sldId id="27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43C5"/>
    <a:srgbClr val="7031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9201" autoAdjust="0"/>
  </p:normalViewPr>
  <p:slideViewPr>
    <p:cSldViewPr snapToGrid="0">
      <p:cViewPr>
        <p:scale>
          <a:sx n="100" d="100"/>
          <a:sy n="100" d="100"/>
        </p:scale>
        <p:origin x="99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9FDE2D-5808-4F50-81C7-60E29E10DC9E}" type="doc">
      <dgm:prSet loTypeId="urn:microsoft.com/office/officeart/2005/8/layout/cycle4" loCatId="matrix" qsTypeId="urn:microsoft.com/office/officeart/2005/8/quickstyle/simple1" qsCatId="simple" csTypeId="urn:microsoft.com/office/officeart/2005/8/colors/accent1_2" csCatId="accent1" phldr="1"/>
      <dgm:spPr/>
      <dgm:t>
        <a:bodyPr/>
        <a:lstStyle/>
        <a:p>
          <a:endParaRPr lang="en-GB"/>
        </a:p>
      </dgm:t>
    </dgm:pt>
    <dgm:pt modelId="{3A862866-6361-428E-BA10-7657C189A665}">
      <dgm:prSet phldrT="[Text]"/>
      <dgm:spPr>
        <a:solidFill>
          <a:srgbClr val="8D43C5"/>
        </a:solidFill>
      </dgm:spPr>
      <dgm:t>
        <a:bodyPr/>
        <a:lstStyle/>
        <a:p>
          <a:r>
            <a:rPr lang="en-GB" dirty="0"/>
            <a:t>Customers</a:t>
          </a:r>
        </a:p>
      </dgm:t>
    </dgm:pt>
    <dgm:pt modelId="{2DD277D1-A755-4FFB-9840-A1786FB29EBB}" type="parTrans" cxnId="{A3458641-633A-4C5C-91A0-7B0B0134B13C}">
      <dgm:prSet/>
      <dgm:spPr/>
      <dgm:t>
        <a:bodyPr/>
        <a:lstStyle/>
        <a:p>
          <a:endParaRPr lang="en-GB"/>
        </a:p>
      </dgm:t>
    </dgm:pt>
    <dgm:pt modelId="{F857E6C2-70D2-461A-AB5D-5BDD3020985D}" type="sibTrans" cxnId="{A3458641-633A-4C5C-91A0-7B0B0134B13C}">
      <dgm:prSet/>
      <dgm:spPr/>
      <dgm:t>
        <a:bodyPr/>
        <a:lstStyle/>
        <a:p>
          <a:endParaRPr lang="en-GB"/>
        </a:p>
      </dgm:t>
    </dgm:pt>
    <dgm:pt modelId="{4A94D090-EEF7-4FD1-9600-307300FA796B}">
      <dgm:prSet phldrT="[Text]"/>
      <dgm:spPr/>
      <dgm:t>
        <a:bodyPr/>
        <a:lstStyle/>
        <a:p>
          <a:r>
            <a:rPr lang="en-GB" dirty="0"/>
            <a:t>Users of change</a:t>
          </a:r>
        </a:p>
      </dgm:t>
    </dgm:pt>
    <dgm:pt modelId="{CD40ABEE-47E1-42AC-AD42-64DF907DFDCB}" type="parTrans" cxnId="{61DEC299-B7F8-41BA-B5FF-FB963CE3B467}">
      <dgm:prSet/>
      <dgm:spPr/>
      <dgm:t>
        <a:bodyPr/>
        <a:lstStyle/>
        <a:p>
          <a:endParaRPr lang="en-GB"/>
        </a:p>
      </dgm:t>
    </dgm:pt>
    <dgm:pt modelId="{86A9AAC4-9022-45DB-8D60-CAF1F3D4139C}" type="sibTrans" cxnId="{61DEC299-B7F8-41BA-B5FF-FB963CE3B467}">
      <dgm:prSet/>
      <dgm:spPr/>
      <dgm:t>
        <a:bodyPr/>
        <a:lstStyle/>
        <a:p>
          <a:endParaRPr lang="en-GB"/>
        </a:p>
      </dgm:t>
    </dgm:pt>
    <dgm:pt modelId="{7EEBBF14-A011-4E05-84D5-A9CA633A5A8E}">
      <dgm:prSet phldrT="[Text]"/>
      <dgm:spPr>
        <a:solidFill>
          <a:srgbClr val="8D43C5"/>
        </a:solidFill>
      </dgm:spPr>
      <dgm:t>
        <a:bodyPr/>
        <a:lstStyle/>
        <a:p>
          <a:r>
            <a:rPr lang="en-GB" dirty="0"/>
            <a:t>Providers</a:t>
          </a:r>
        </a:p>
      </dgm:t>
    </dgm:pt>
    <dgm:pt modelId="{FC7BB99F-9218-41B9-8ABF-9273E8A52A99}" type="parTrans" cxnId="{CB0B76D6-B0AA-4E03-8798-1AC6E61BAB89}">
      <dgm:prSet/>
      <dgm:spPr/>
      <dgm:t>
        <a:bodyPr/>
        <a:lstStyle/>
        <a:p>
          <a:endParaRPr lang="en-GB"/>
        </a:p>
      </dgm:t>
    </dgm:pt>
    <dgm:pt modelId="{0EF94A31-F8F0-45C7-809F-50D93AB41BE6}" type="sibTrans" cxnId="{CB0B76D6-B0AA-4E03-8798-1AC6E61BAB89}">
      <dgm:prSet/>
      <dgm:spPr/>
      <dgm:t>
        <a:bodyPr/>
        <a:lstStyle/>
        <a:p>
          <a:endParaRPr lang="en-GB"/>
        </a:p>
      </dgm:t>
    </dgm:pt>
    <dgm:pt modelId="{3FC1C40F-3ABA-4FD0-8D5A-D15084656F90}">
      <dgm:prSet phldrT="[Text]"/>
      <dgm:spPr/>
      <dgm:t>
        <a:bodyPr/>
        <a:lstStyle/>
        <a:p>
          <a:r>
            <a:rPr lang="en-GB" dirty="0"/>
            <a:t>Suppliers of change</a:t>
          </a:r>
        </a:p>
      </dgm:t>
    </dgm:pt>
    <dgm:pt modelId="{2A772A39-63FA-416F-BAD7-753B22630FFD}" type="parTrans" cxnId="{A1FCF12D-EF38-4328-B4FB-38F88B86BD8C}">
      <dgm:prSet/>
      <dgm:spPr/>
      <dgm:t>
        <a:bodyPr/>
        <a:lstStyle/>
        <a:p>
          <a:endParaRPr lang="en-GB"/>
        </a:p>
      </dgm:t>
    </dgm:pt>
    <dgm:pt modelId="{678EE494-A516-4A41-B170-C4D6F628AF21}" type="sibTrans" cxnId="{A1FCF12D-EF38-4328-B4FB-38F88B86BD8C}">
      <dgm:prSet/>
      <dgm:spPr/>
      <dgm:t>
        <a:bodyPr/>
        <a:lstStyle/>
        <a:p>
          <a:endParaRPr lang="en-GB"/>
        </a:p>
      </dgm:t>
    </dgm:pt>
    <dgm:pt modelId="{AFCB9E12-27D5-4A74-86B0-9DFBF44DEB98}">
      <dgm:prSet phldrT="[Text]"/>
      <dgm:spPr>
        <a:solidFill>
          <a:srgbClr val="8D43C5"/>
        </a:solidFill>
      </dgm:spPr>
      <dgm:t>
        <a:bodyPr/>
        <a:lstStyle/>
        <a:p>
          <a:r>
            <a:rPr lang="en-GB" dirty="0"/>
            <a:t>Influencers</a:t>
          </a:r>
        </a:p>
      </dgm:t>
    </dgm:pt>
    <dgm:pt modelId="{36418530-4F0E-4D8A-81B5-CDC86BB2BDB3}" type="parTrans" cxnId="{C9D8D00F-4359-4D2D-87CC-5F277629FA07}">
      <dgm:prSet/>
      <dgm:spPr/>
      <dgm:t>
        <a:bodyPr/>
        <a:lstStyle/>
        <a:p>
          <a:endParaRPr lang="en-GB"/>
        </a:p>
      </dgm:t>
    </dgm:pt>
    <dgm:pt modelId="{223AE3E0-3988-44FA-8612-BA6C8F2AB952}" type="sibTrans" cxnId="{C9D8D00F-4359-4D2D-87CC-5F277629FA07}">
      <dgm:prSet/>
      <dgm:spPr/>
      <dgm:t>
        <a:bodyPr/>
        <a:lstStyle/>
        <a:p>
          <a:endParaRPr lang="en-GB"/>
        </a:p>
      </dgm:t>
    </dgm:pt>
    <dgm:pt modelId="{296DC218-D63F-466C-980A-F8C11B61FFAA}">
      <dgm:prSet phldrT="[Text]"/>
      <dgm:spPr/>
      <dgm:t>
        <a:bodyPr/>
        <a:lstStyle/>
        <a:p>
          <a:endParaRPr lang="en-GB" dirty="0"/>
        </a:p>
      </dgm:t>
    </dgm:pt>
    <dgm:pt modelId="{7E1D8223-AFE6-464B-8018-08DC76C1B86B}" type="parTrans" cxnId="{D82B917F-3ED2-4FDF-A53B-6B677D2B4EBB}">
      <dgm:prSet/>
      <dgm:spPr/>
      <dgm:t>
        <a:bodyPr/>
        <a:lstStyle/>
        <a:p>
          <a:endParaRPr lang="en-GB"/>
        </a:p>
      </dgm:t>
    </dgm:pt>
    <dgm:pt modelId="{296BB015-0678-45D9-AD7D-18ABCD1A73EB}" type="sibTrans" cxnId="{D82B917F-3ED2-4FDF-A53B-6B677D2B4EBB}">
      <dgm:prSet/>
      <dgm:spPr/>
      <dgm:t>
        <a:bodyPr/>
        <a:lstStyle/>
        <a:p>
          <a:endParaRPr lang="en-GB"/>
        </a:p>
      </dgm:t>
    </dgm:pt>
    <dgm:pt modelId="{CFD99AAF-E21D-4764-A1DE-CD11F0EB9F80}">
      <dgm:prSet phldrT="[Text]"/>
      <dgm:spPr>
        <a:solidFill>
          <a:srgbClr val="8D43C5"/>
        </a:solidFill>
      </dgm:spPr>
      <dgm:t>
        <a:bodyPr/>
        <a:lstStyle/>
        <a:p>
          <a:r>
            <a:rPr lang="en-GB" dirty="0"/>
            <a:t>Governance</a:t>
          </a:r>
        </a:p>
      </dgm:t>
    </dgm:pt>
    <dgm:pt modelId="{A6E55248-0A10-4111-BE9A-2DBEDDA4858B}" type="parTrans" cxnId="{6C628EDE-CC27-42CA-9F99-98FC4B353470}">
      <dgm:prSet/>
      <dgm:spPr/>
      <dgm:t>
        <a:bodyPr/>
        <a:lstStyle/>
        <a:p>
          <a:endParaRPr lang="en-GB"/>
        </a:p>
      </dgm:t>
    </dgm:pt>
    <dgm:pt modelId="{D207A9D2-E84E-492C-AC67-E7D5B3A1F7DC}" type="sibTrans" cxnId="{6C628EDE-CC27-42CA-9F99-98FC4B353470}">
      <dgm:prSet/>
      <dgm:spPr/>
      <dgm:t>
        <a:bodyPr/>
        <a:lstStyle/>
        <a:p>
          <a:endParaRPr lang="en-GB"/>
        </a:p>
      </dgm:t>
    </dgm:pt>
    <dgm:pt modelId="{1CF49E14-99AE-4B77-97DF-5DECC4AB578A}">
      <dgm:prSet phldrT="[Text]"/>
      <dgm:spPr/>
      <dgm:t>
        <a:bodyPr/>
        <a:lstStyle/>
        <a:p>
          <a:r>
            <a:rPr lang="en-GB" dirty="0"/>
            <a:t>Decision makers of change</a:t>
          </a:r>
        </a:p>
      </dgm:t>
    </dgm:pt>
    <dgm:pt modelId="{A09395F1-0282-47FD-BC81-1FC3CF3FB989}" type="parTrans" cxnId="{65E44F54-6FCB-42DD-B105-751C23F1A67A}">
      <dgm:prSet/>
      <dgm:spPr/>
      <dgm:t>
        <a:bodyPr/>
        <a:lstStyle/>
        <a:p>
          <a:endParaRPr lang="en-GB"/>
        </a:p>
      </dgm:t>
    </dgm:pt>
    <dgm:pt modelId="{3540451A-B9DA-42FB-BCCD-3FF9F20DBE7A}" type="sibTrans" cxnId="{65E44F54-6FCB-42DD-B105-751C23F1A67A}">
      <dgm:prSet/>
      <dgm:spPr/>
      <dgm:t>
        <a:bodyPr/>
        <a:lstStyle/>
        <a:p>
          <a:endParaRPr lang="en-GB"/>
        </a:p>
      </dgm:t>
    </dgm:pt>
    <dgm:pt modelId="{A88D3C00-47DA-46FA-B167-85FB2317491D}">
      <dgm:prSet/>
      <dgm:spPr/>
      <dgm:t>
        <a:bodyPr/>
        <a:lstStyle/>
        <a:p>
          <a:r>
            <a:rPr lang="en-GB" dirty="0"/>
            <a:t>Influencers of change</a:t>
          </a:r>
        </a:p>
      </dgm:t>
    </dgm:pt>
    <dgm:pt modelId="{3750A0F9-FD65-40A6-B63F-55ED9A5014AA}" type="parTrans" cxnId="{DF13FB91-BEC8-497F-8875-9D8FE3AC4479}">
      <dgm:prSet/>
      <dgm:spPr/>
      <dgm:t>
        <a:bodyPr/>
        <a:lstStyle/>
        <a:p>
          <a:endParaRPr lang="en-GB"/>
        </a:p>
      </dgm:t>
    </dgm:pt>
    <dgm:pt modelId="{ED6250F9-5AF6-434B-8A0C-EAF66D31AAF7}" type="sibTrans" cxnId="{DF13FB91-BEC8-497F-8875-9D8FE3AC4479}">
      <dgm:prSet/>
      <dgm:spPr/>
      <dgm:t>
        <a:bodyPr/>
        <a:lstStyle/>
        <a:p>
          <a:endParaRPr lang="en-GB"/>
        </a:p>
      </dgm:t>
    </dgm:pt>
    <dgm:pt modelId="{2540C97C-6055-4324-BE8B-195694B6C2CB}" type="pres">
      <dgm:prSet presAssocID="{4D9FDE2D-5808-4F50-81C7-60E29E10DC9E}" presName="cycleMatrixDiagram" presStyleCnt="0">
        <dgm:presLayoutVars>
          <dgm:chMax val="1"/>
          <dgm:dir/>
          <dgm:animLvl val="lvl"/>
          <dgm:resizeHandles val="exact"/>
        </dgm:presLayoutVars>
      </dgm:prSet>
      <dgm:spPr/>
    </dgm:pt>
    <dgm:pt modelId="{310695AA-D156-470D-A1C2-269C33CAC677}" type="pres">
      <dgm:prSet presAssocID="{4D9FDE2D-5808-4F50-81C7-60E29E10DC9E}" presName="children" presStyleCnt="0"/>
      <dgm:spPr/>
    </dgm:pt>
    <dgm:pt modelId="{2441B6D3-1C8F-4D87-B108-A5A441D0CD75}" type="pres">
      <dgm:prSet presAssocID="{4D9FDE2D-5808-4F50-81C7-60E29E10DC9E}" presName="child1group" presStyleCnt="0"/>
      <dgm:spPr/>
    </dgm:pt>
    <dgm:pt modelId="{1FCD030A-8326-4EF4-B365-7EE3EB8BE7DB}" type="pres">
      <dgm:prSet presAssocID="{4D9FDE2D-5808-4F50-81C7-60E29E10DC9E}" presName="child1" presStyleLbl="bgAcc1" presStyleIdx="0" presStyleCnt="4"/>
      <dgm:spPr/>
    </dgm:pt>
    <dgm:pt modelId="{2C56539A-4A3A-4F44-86E6-886F4B0CD5CB}" type="pres">
      <dgm:prSet presAssocID="{4D9FDE2D-5808-4F50-81C7-60E29E10DC9E}" presName="child1Text" presStyleLbl="bgAcc1" presStyleIdx="0" presStyleCnt="4">
        <dgm:presLayoutVars>
          <dgm:bulletEnabled val="1"/>
        </dgm:presLayoutVars>
      </dgm:prSet>
      <dgm:spPr/>
    </dgm:pt>
    <dgm:pt modelId="{02D35081-35CE-4A4B-9425-5C232BA37854}" type="pres">
      <dgm:prSet presAssocID="{4D9FDE2D-5808-4F50-81C7-60E29E10DC9E}" presName="child2group" presStyleCnt="0"/>
      <dgm:spPr/>
    </dgm:pt>
    <dgm:pt modelId="{39D92F10-59D1-4B3D-90A7-A6A0BB57F954}" type="pres">
      <dgm:prSet presAssocID="{4D9FDE2D-5808-4F50-81C7-60E29E10DC9E}" presName="child2" presStyleLbl="bgAcc1" presStyleIdx="1" presStyleCnt="4"/>
      <dgm:spPr/>
    </dgm:pt>
    <dgm:pt modelId="{E36E1DE7-5E77-4133-8E99-A300BACDFC9A}" type="pres">
      <dgm:prSet presAssocID="{4D9FDE2D-5808-4F50-81C7-60E29E10DC9E}" presName="child2Text" presStyleLbl="bgAcc1" presStyleIdx="1" presStyleCnt="4">
        <dgm:presLayoutVars>
          <dgm:bulletEnabled val="1"/>
        </dgm:presLayoutVars>
      </dgm:prSet>
      <dgm:spPr/>
    </dgm:pt>
    <dgm:pt modelId="{83718EC2-98DD-4846-A3C4-5977A69B72A3}" type="pres">
      <dgm:prSet presAssocID="{4D9FDE2D-5808-4F50-81C7-60E29E10DC9E}" presName="child3group" presStyleCnt="0"/>
      <dgm:spPr/>
    </dgm:pt>
    <dgm:pt modelId="{F7E680F9-7E3A-49D3-83C4-0ABCB3BDECB8}" type="pres">
      <dgm:prSet presAssocID="{4D9FDE2D-5808-4F50-81C7-60E29E10DC9E}" presName="child3" presStyleLbl="bgAcc1" presStyleIdx="2" presStyleCnt="4"/>
      <dgm:spPr/>
    </dgm:pt>
    <dgm:pt modelId="{A811AB12-F0E6-4D34-920F-EAB51356675E}" type="pres">
      <dgm:prSet presAssocID="{4D9FDE2D-5808-4F50-81C7-60E29E10DC9E}" presName="child3Text" presStyleLbl="bgAcc1" presStyleIdx="2" presStyleCnt="4">
        <dgm:presLayoutVars>
          <dgm:bulletEnabled val="1"/>
        </dgm:presLayoutVars>
      </dgm:prSet>
      <dgm:spPr/>
    </dgm:pt>
    <dgm:pt modelId="{5A0CEC5F-505B-431A-996F-5550C23F7A8C}" type="pres">
      <dgm:prSet presAssocID="{4D9FDE2D-5808-4F50-81C7-60E29E10DC9E}" presName="child4group" presStyleCnt="0"/>
      <dgm:spPr/>
    </dgm:pt>
    <dgm:pt modelId="{B1832420-59CF-44A4-BBBD-31FD7AFC0439}" type="pres">
      <dgm:prSet presAssocID="{4D9FDE2D-5808-4F50-81C7-60E29E10DC9E}" presName="child4" presStyleLbl="bgAcc1" presStyleIdx="3" presStyleCnt="4"/>
      <dgm:spPr/>
    </dgm:pt>
    <dgm:pt modelId="{73F3A65B-4449-4F84-B9AF-FD7D67E60EF3}" type="pres">
      <dgm:prSet presAssocID="{4D9FDE2D-5808-4F50-81C7-60E29E10DC9E}" presName="child4Text" presStyleLbl="bgAcc1" presStyleIdx="3" presStyleCnt="4">
        <dgm:presLayoutVars>
          <dgm:bulletEnabled val="1"/>
        </dgm:presLayoutVars>
      </dgm:prSet>
      <dgm:spPr/>
    </dgm:pt>
    <dgm:pt modelId="{930787AE-EE6B-4411-9A6B-5DFA37C520FB}" type="pres">
      <dgm:prSet presAssocID="{4D9FDE2D-5808-4F50-81C7-60E29E10DC9E}" presName="childPlaceholder" presStyleCnt="0"/>
      <dgm:spPr/>
    </dgm:pt>
    <dgm:pt modelId="{4E3DF8E7-A6EC-4AF6-9652-F9A132848C96}" type="pres">
      <dgm:prSet presAssocID="{4D9FDE2D-5808-4F50-81C7-60E29E10DC9E}" presName="circle" presStyleCnt="0"/>
      <dgm:spPr/>
    </dgm:pt>
    <dgm:pt modelId="{C5F78CF0-945A-4CA9-8F96-4296695D6D2C}" type="pres">
      <dgm:prSet presAssocID="{4D9FDE2D-5808-4F50-81C7-60E29E10DC9E}" presName="quadrant1" presStyleLbl="node1" presStyleIdx="0" presStyleCnt="4">
        <dgm:presLayoutVars>
          <dgm:chMax val="1"/>
          <dgm:bulletEnabled val="1"/>
        </dgm:presLayoutVars>
      </dgm:prSet>
      <dgm:spPr/>
    </dgm:pt>
    <dgm:pt modelId="{183C13D2-22A7-47A9-9699-6E0DFE0AEADD}" type="pres">
      <dgm:prSet presAssocID="{4D9FDE2D-5808-4F50-81C7-60E29E10DC9E}" presName="quadrant2" presStyleLbl="node1" presStyleIdx="1" presStyleCnt="4">
        <dgm:presLayoutVars>
          <dgm:chMax val="1"/>
          <dgm:bulletEnabled val="1"/>
        </dgm:presLayoutVars>
      </dgm:prSet>
      <dgm:spPr/>
    </dgm:pt>
    <dgm:pt modelId="{C187FA23-6699-4FE7-8B36-BCDC30FDF8A1}" type="pres">
      <dgm:prSet presAssocID="{4D9FDE2D-5808-4F50-81C7-60E29E10DC9E}" presName="quadrant3" presStyleLbl="node1" presStyleIdx="2" presStyleCnt="4">
        <dgm:presLayoutVars>
          <dgm:chMax val="1"/>
          <dgm:bulletEnabled val="1"/>
        </dgm:presLayoutVars>
      </dgm:prSet>
      <dgm:spPr/>
    </dgm:pt>
    <dgm:pt modelId="{1C93DFF2-EAB7-47BC-B87E-0D9B0023C772}" type="pres">
      <dgm:prSet presAssocID="{4D9FDE2D-5808-4F50-81C7-60E29E10DC9E}" presName="quadrant4" presStyleLbl="node1" presStyleIdx="3" presStyleCnt="4">
        <dgm:presLayoutVars>
          <dgm:chMax val="1"/>
          <dgm:bulletEnabled val="1"/>
        </dgm:presLayoutVars>
      </dgm:prSet>
      <dgm:spPr/>
    </dgm:pt>
    <dgm:pt modelId="{108AFE3A-C773-49AF-9171-3CCAB1580E67}" type="pres">
      <dgm:prSet presAssocID="{4D9FDE2D-5808-4F50-81C7-60E29E10DC9E}" presName="quadrantPlaceholder" presStyleCnt="0"/>
      <dgm:spPr/>
    </dgm:pt>
    <dgm:pt modelId="{E9CDD303-A5FA-4FDB-A612-26A704F93F76}" type="pres">
      <dgm:prSet presAssocID="{4D9FDE2D-5808-4F50-81C7-60E29E10DC9E}" presName="center1" presStyleLbl="fgShp" presStyleIdx="0" presStyleCnt="2"/>
      <dgm:spPr/>
    </dgm:pt>
    <dgm:pt modelId="{C0EB8089-4F64-41F6-8262-7F9168977CD6}" type="pres">
      <dgm:prSet presAssocID="{4D9FDE2D-5808-4F50-81C7-60E29E10DC9E}" presName="center2" presStyleLbl="fgShp" presStyleIdx="1" presStyleCnt="2"/>
      <dgm:spPr/>
    </dgm:pt>
  </dgm:ptLst>
  <dgm:cxnLst>
    <dgm:cxn modelId="{D6F1C607-50BE-4E1E-85FD-CCB360BBB31F}" type="presOf" srcId="{3FC1C40F-3ABA-4FD0-8D5A-D15084656F90}" destId="{39D92F10-59D1-4B3D-90A7-A6A0BB57F954}" srcOrd="0" destOrd="0" presId="urn:microsoft.com/office/officeart/2005/8/layout/cycle4"/>
    <dgm:cxn modelId="{C9D8D00F-4359-4D2D-87CC-5F277629FA07}" srcId="{4D9FDE2D-5808-4F50-81C7-60E29E10DC9E}" destId="{AFCB9E12-27D5-4A74-86B0-9DFBF44DEB98}" srcOrd="2" destOrd="0" parTransId="{36418530-4F0E-4D8A-81B5-CDC86BB2BDB3}" sibTransId="{223AE3E0-3988-44FA-8612-BA6C8F2AB952}"/>
    <dgm:cxn modelId="{2719681A-86E8-4595-AEA0-14D94B2C819A}" type="presOf" srcId="{1CF49E14-99AE-4B77-97DF-5DECC4AB578A}" destId="{73F3A65B-4449-4F84-B9AF-FD7D67E60EF3}" srcOrd="1" destOrd="0" presId="urn:microsoft.com/office/officeart/2005/8/layout/cycle4"/>
    <dgm:cxn modelId="{F430EA28-5F7D-4688-87ED-6B1ADC56D001}" type="presOf" srcId="{1CF49E14-99AE-4B77-97DF-5DECC4AB578A}" destId="{B1832420-59CF-44A4-BBBD-31FD7AFC0439}" srcOrd="0" destOrd="0" presId="urn:microsoft.com/office/officeart/2005/8/layout/cycle4"/>
    <dgm:cxn modelId="{A1FCF12D-EF38-4328-B4FB-38F88B86BD8C}" srcId="{7EEBBF14-A011-4E05-84D5-A9CA633A5A8E}" destId="{3FC1C40F-3ABA-4FD0-8D5A-D15084656F90}" srcOrd="0" destOrd="0" parTransId="{2A772A39-63FA-416F-BAD7-753B22630FFD}" sibTransId="{678EE494-A516-4A41-B170-C4D6F628AF21}"/>
    <dgm:cxn modelId="{B7C8293C-69BA-422E-9E17-837A48B7B88E}" type="presOf" srcId="{3A862866-6361-428E-BA10-7657C189A665}" destId="{C5F78CF0-945A-4CA9-8F96-4296695D6D2C}" srcOrd="0" destOrd="0" presId="urn:microsoft.com/office/officeart/2005/8/layout/cycle4"/>
    <dgm:cxn modelId="{A3458641-633A-4C5C-91A0-7B0B0134B13C}" srcId="{4D9FDE2D-5808-4F50-81C7-60E29E10DC9E}" destId="{3A862866-6361-428E-BA10-7657C189A665}" srcOrd="0" destOrd="0" parTransId="{2DD277D1-A755-4FFB-9840-A1786FB29EBB}" sibTransId="{F857E6C2-70D2-461A-AB5D-5BDD3020985D}"/>
    <dgm:cxn modelId="{39C98A68-F6DE-433B-826B-7558CB6C7632}" type="presOf" srcId="{7EEBBF14-A011-4E05-84D5-A9CA633A5A8E}" destId="{183C13D2-22A7-47A9-9699-6E0DFE0AEADD}" srcOrd="0" destOrd="0" presId="urn:microsoft.com/office/officeart/2005/8/layout/cycle4"/>
    <dgm:cxn modelId="{EFCDA06D-AD03-44E0-AAB3-531EFFDCBE90}" type="presOf" srcId="{AFCB9E12-27D5-4A74-86B0-9DFBF44DEB98}" destId="{C187FA23-6699-4FE7-8B36-BCDC30FDF8A1}" srcOrd="0" destOrd="0" presId="urn:microsoft.com/office/officeart/2005/8/layout/cycle4"/>
    <dgm:cxn modelId="{65E44F54-6FCB-42DD-B105-751C23F1A67A}" srcId="{CFD99AAF-E21D-4764-A1DE-CD11F0EB9F80}" destId="{1CF49E14-99AE-4B77-97DF-5DECC4AB578A}" srcOrd="0" destOrd="0" parTransId="{A09395F1-0282-47FD-BC81-1FC3CF3FB989}" sibTransId="{3540451A-B9DA-42FB-BCCD-3FF9F20DBE7A}"/>
    <dgm:cxn modelId="{F8499E74-B3F5-40CE-86BB-403CC98FA8A3}" type="presOf" srcId="{4A94D090-EEF7-4FD1-9600-307300FA796B}" destId="{1FCD030A-8326-4EF4-B365-7EE3EB8BE7DB}" srcOrd="0" destOrd="0" presId="urn:microsoft.com/office/officeart/2005/8/layout/cycle4"/>
    <dgm:cxn modelId="{85CDE255-8612-42C3-B2CA-572F433A401A}" type="presOf" srcId="{296DC218-D63F-466C-980A-F8C11B61FFAA}" destId="{F7E680F9-7E3A-49D3-83C4-0ABCB3BDECB8}" srcOrd="0" destOrd="0" presId="urn:microsoft.com/office/officeart/2005/8/layout/cycle4"/>
    <dgm:cxn modelId="{F3016376-3CEB-412A-A6EF-D28183412C51}" type="presOf" srcId="{A88D3C00-47DA-46FA-B167-85FB2317491D}" destId="{A811AB12-F0E6-4D34-920F-EAB51356675E}" srcOrd="1" destOrd="1" presId="urn:microsoft.com/office/officeart/2005/8/layout/cycle4"/>
    <dgm:cxn modelId="{EFF5FD57-218B-4C95-AE82-E54D802FE910}" type="presOf" srcId="{A88D3C00-47DA-46FA-B167-85FB2317491D}" destId="{F7E680F9-7E3A-49D3-83C4-0ABCB3BDECB8}" srcOrd="0" destOrd="1" presId="urn:microsoft.com/office/officeart/2005/8/layout/cycle4"/>
    <dgm:cxn modelId="{D82B917F-3ED2-4FDF-A53B-6B677D2B4EBB}" srcId="{AFCB9E12-27D5-4A74-86B0-9DFBF44DEB98}" destId="{296DC218-D63F-466C-980A-F8C11B61FFAA}" srcOrd="0" destOrd="0" parTransId="{7E1D8223-AFE6-464B-8018-08DC76C1B86B}" sibTransId="{296BB015-0678-45D9-AD7D-18ABCD1A73EB}"/>
    <dgm:cxn modelId="{EB7B8C8C-F20A-4143-848F-88DBE6327458}" type="presOf" srcId="{4D9FDE2D-5808-4F50-81C7-60E29E10DC9E}" destId="{2540C97C-6055-4324-BE8B-195694B6C2CB}" srcOrd="0" destOrd="0" presId="urn:microsoft.com/office/officeart/2005/8/layout/cycle4"/>
    <dgm:cxn modelId="{DF13FB91-BEC8-497F-8875-9D8FE3AC4479}" srcId="{AFCB9E12-27D5-4A74-86B0-9DFBF44DEB98}" destId="{A88D3C00-47DA-46FA-B167-85FB2317491D}" srcOrd="1" destOrd="0" parTransId="{3750A0F9-FD65-40A6-B63F-55ED9A5014AA}" sibTransId="{ED6250F9-5AF6-434B-8A0C-EAF66D31AAF7}"/>
    <dgm:cxn modelId="{1D2D2192-9079-4CAE-B3CC-8C2C116637F6}" type="presOf" srcId="{4A94D090-EEF7-4FD1-9600-307300FA796B}" destId="{2C56539A-4A3A-4F44-86E6-886F4B0CD5CB}" srcOrd="1" destOrd="0" presId="urn:microsoft.com/office/officeart/2005/8/layout/cycle4"/>
    <dgm:cxn modelId="{61DEC299-B7F8-41BA-B5FF-FB963CE3B467}" srcId="{3A862866-6361-428E-BA10-7657C189A665}" destId="{4A94D090-EEF7-4FD1-9600-307300FA796B}" srcOrd="0" destOrd="0" parTransId="{CD40ABEE-47E1-42AC-AD42-64DF907DFDCB}" sibTransId="{86A9AAC4-9022-45DB-8D60-CAF1F3D4139C}"/>
    <dgm:cxn modelId="{146BF4A1-6A82-4BEF-AEDD-FFAD5ED9C1F0}" type="presOf" srcId="{CFD99AAF-E21D-4764-A1DE-CD11F0EB9F80}" destId="{1C93DFF2-EAB7-47BC-B87E-0D9B0023C772}" srcOrd="0" destOrd="0" presId="urn:microsoft.com/office/officeart/2005/8/layout/cycle4"/>
    <dgm:cxn modelId="{CB0B76D6-B0AA-4E03-8798-1AC6E61BAB89}" srcId="{4D9FDE2D-5808-4F50-81C7-60E29E10DC9E}" destId="{7EEBBF14-A011-4E05-84D5-A9CA633A5A8E}" srcOrd="1" destOrd="0" parTransId="{FC7BB99F-9218-41B9-8ABF-9273E8A52A99}" sibTransId="{0EF94A31-F8F0-45C7-809F-50D93AB41BE6}"/>
    <dgm:cxn modelId="{6C628EDE-CC27-42CA-9F99-98FC4B353470}" srcId="{4D9FDE2D-5808-4F50-81C7-60E29E10DC9E}" destId="{CFD99AAF-E21D-4764-A1DE-CD11F0EB9F80}" srcOrd="3" destOrd="0" parTransId="{A6E55248-0A10-4111-BE9A-2DBEDDA4858B}" sibTransId="{D207A9D2-E84E-492C-AC67-E7D5B3A1F7DC}"/>
    <dgm:cxn modelId="{A0AC0AF9-8B39-4498-905B-5A070FE75034}" type="presOf" srcId="{296DC218-D63F-466C-980A-F8C11B61FFAA}" destId="{A811AB12-F0E6-4D34-920F-EAB51356675E}" srcOrd="1" destOrd="0" presId="urn:microsoft.com/office/officeart/2005/8/layout/cycle4"/>
    <dgm:cxn modelId="{BEAC5FFA-C513-4CAC-8A8F-D670B2FDEA2E}" type="presOf" srcId="{3FC1C40F-3ABA-4FD0-8D5A-D15084656F90}" destId="{E36E1DE7-5E77-4133-8E99-A300BACDFC9A}" srcOrd="1" destOrd="0" presId="urn:microsoft.com/office/officeart/2005/8/layout/cycle4"/>
    <dgm:cxn modelId="{5775C781-1A2F-43D4-AE0F-460C213F3E9C}" type="presParOf" srcId="{2540C97C-6055-4324-BE8B-195694B6C2CB}" destId="{310695AA-D156-470D-A1C2-269C33CAC677}" srcOrd="0" destOrd="0" presId="urn:microsoft.com/office/officeart/2005/8/layout/cycle4"/>
    <dgm:cxn modelId="{C58BB9FF-95B7-4741-BF6F-00C50C6C08A5}" type="presParOf" srcId="{310695AA-D156-470D-A1C2-269C33CAC677}" destId="{2441B6D3-1C8F-4D87-B108-A5A441D0CD75}" srcOrd="0" destOrd="0" presId="urn:microsoft.com/office/officeart/2005/8/layout/cycle4"/>
    <dgm:cxn modelId="{E4CDB674-BDBF-4D34-8424-386360364D43}" type="presParOf" srcId="{2441B6D3-1C8F-4D87-B108-A5A441D0CD75}" destId="{1FCD030A-8326-4EF4-B365-7EE3EB8BE7DB}" srcOrd="0" destOrd="0" presId="urn:microsoft.com/office/officeart/2005/8/layout/cycle4"/>
    <dgm:cxn modelId="{8C7CC220-5051-48B1-8713-8A2426A52A62}" type="presParOf" srcId="{2441B6D3-1C8F-4D87-B108-A5A441D0CD75}" destId="{2C56539A-4A3A-4F44-86E6-886F4B0CD5CB}" srcOrd="1" destOrd="0" presId="urn:microsoft.com/office/officeart/2005/8/layout/cycle4"/>
    <dgm:cxn modelId="{3F18DA48-A9E1-4445-88F8-65AECEAF26C3}" type="presParOf" srcId="{310695AA-D156-470D-A1C2-269C33CAC677}" destId="{02D35081-35CE-4A4B-9425-5C232BA37854}" srcOrd="1" destOrd="0" presId="urn:microsoft.com/office/officeart/2005/8/layout/cycle4"/>
    <dgm:cxn modelId="{E407288E-E2C0-44F2-95EC-10DCB39C6731}" type="presParOf" srcId="{02D35081-35CE-4A4B-9425-5C232BA37854}" destId="{39D92F10-59D1-4B3D-90A7-A6A0BB57F954}" srcOrd="0" destOrd="0" presId="urn:microsoft.com/office/officeart/2005/8/layout/cycle4"/>
    <dgm:cxn modelId="{BD3D5441-F81C-4478-A5BB-BF854F837DFE}" type="presParOf" srcId="{02D35081-35CE-4A4B-9425-5C232BA37854}" destId="{E36E1DE7-5E77-4133-8E99-A300BACDFC9A}" srcOrd="1" destOrd="0" presId="urn:microsoft.com/office/officeart/2005/8/layout/cycle4"/>
    <dgm:cxn modelId="{C06A3FC0-2EDC-4C58-B1E5-217FBD529E59}" type="presParOf" srcId="{310695AA-D156-470D-A1C2-269C33CAC677}" destId="{83718EC2-98DD-4846-A3C4-5977A69B72A3}" srcOrd="2" destOrd="0" presId="urn:microsoft.com/office/officeart/2005/8/layout/cycle4"/>
    <dgm:cxn modelId="{EE158B8D-BAD7-4A8C-A323-071A1B1F56C0}" type="presParOf" srcId="{83718EC2-98DD-4846-A3C4-5977A69B72A3}" destId="{F7E680F9-7E3A-49D3-83C4-0ABCB3BDECB8}" srcOrd="0" destOrd="0" presId="urn:microsoft.com/office/officeart/2005/8/layout/cycle4"/>
    <dgm:cxn modelId="{3E3F213F-5F11-459C-9D92-AB2A9CC9D04F}" type="presParOf" srcId="{83718EC2-98DD-4846-A3C4-5977A69B72A3}" destId="{A811AB12-F0E6-4D34-920F-EAB51356675E}" srcOrd="1" destOrd="0" presId="urn:microsoft.com/office/officeart/2005/8/layout/cycle4"/>
    <dgm:cxn modelId="{9DEF8D2A-750E-46BB-88A8-C52A93F52084}" type="presParOf" srcId="{310695AA-D156-470D-A1C2-269C33CAC677}" destId="{5A0CEC5F-505B-431A-996F-5550C23F7A8C}" srcOrd="3" destOrd="0" presId="urn:microsoft.com/office/officeart/2005/8/layout/cycle4"/>
    <dgm:cxn modelId="{AE7EEB87-AB44-4637-8A41-100C9CCD317A}" type="presParOf" srcId="{5A0CEC5F-505B-431A-996F-5550C23F7A8C}" destId="{B1832420-59CF-44A4-BBBD-31FD7AFC0439}" srcOrd="0" destOrd="0" presId="urn:microsoft.com/office/officeart/2005/8/layout/cycle4"/>
    <dgm:cxn modelId="{6093D9F1-878D-4303-9831-396FB0A8DC7D}" type="presParOf" srcId="{5A0CEC5F-505B-431A-996F-5550C23F7A8C}" destId="{73F3A65B-4449-4F84-B9AF-FD7D67E60EF3}" srcOrd="1" destOrd="0" presId="urn:microsoft.com/office/officeart/2005/8/layout/cycle4"/>
    <dgm:cxn modelId="{8C472CDA-808A-4DD6-B526-BEAACB9E32E7}" type="presParOf" srcId="{310695AA-D156-470D-A1C2-269C33CAC677}" destId="{930787AE-EE6B-4411-9A6B-5DFA37C520FB}" srcOrd="4" destOrd="0" presId="urn:microsoft.com/office/officeart/2005/8/layout/cycle4"/>
    <dgm:cxn modelId="{1FAE8165-F7CA-473F-96BC-EDDCB0925D0B}" type="presParOf" srcId="{2540C97C-6055-4324-BE8B-195694B6C2CB}" destId="{4E3DF8E7-A6EC-4AF6-9652-F9A132848C96}" srcOrd="1" destOrd="0" presId="urn:microsoft.com/office/officeart/2005/8/layout/cycle4"/>
    <dgm:cxn modelId="{279CA420-E879-446E-AE73-73DEA965C2FA}" type="presParOf" srcId="{4E3DF8E7-A6EC-4AF6-9652-F9A132848C96}" destId="{C5F78CF0-945A-4CA9-8F96-4296695D6D2C}" srcOrd="0" destOrd="0" presId="urn:microsoft.com/office/officeart/2005/8/layout/cycle4"/>
    <dgm:cxn modelId="{B3F9F106-9E52-4650-B923-78D2DEC1D9CE}" type="presParOf" srcId="{4E3DF8E7-A6EC-4AF6-9652-F9A132848C96}" destId="{183C13D2-22A7-47A9-9699-6E0DFE0AEADD}" srcOrd="1" destOrd="0" presId="urn:microsoft.com/office/officeart/2005/8/layout/cycle4"/>
    <dgm:cxn modelId="{C733084C-F952-444A-867A-46928D002991}" type="presParOf" srcId="{4E3DF8E7-A6EC-4AF6-9652-F9A132848C96}" destId="{C187FA23-6699-4FE7-8B36-BCDC30FDF8A1}" srcOrd="2" destOrd="0" presId="urn:microsoft.com/office/officeart/2005/8/layout/cycle4"/>
    <dgm:cxn modelId="{7AD8333E-CCBE-46D1-BFCB-1451113EF62D}" type="presParOf" srcId="{4E3DF8E7-A6EC-4AF6-9652-F9A132848C96}" destId="{1C93DFF2-EAB7-47BC-B87E-0D9B0023C772}" srcOrd="3" destOrd="0" presId="urn:microsoft.com/office/officeart/2005/8/layout/cycle4"/>
    <dgm:cxn modelId="{1393D023-7393-40D3-8CB4-FAD94032FBC3}" type="presParOf" srcId="{4E3DF8E7-A6EC-4AF6-9652-F9A132848C96}" destId="{108AFE3A-C773-49AF-9171-3CCAB1580E67}" srcOrd="4" destOrd="0" presId="urn:microsoft.com/office/officeart/2005/8/layout/cycle4"/>
    <dgm:cxn modelId="{32FE2382-7428-4585-8C19-0BDDDCC17D58}" type="presParOf" srcId="{2540C97C-6055-4324-BE8B-195694B6C2CB}" destId="{E9CDD303-A5FA-4FDB-A612-26A704F93F76}" srcOrd="2" destOrd="0" presId="urn:microsoft.com/office/officeart/2005/8/layout/cycle4"/>
    <dgm:cxn modelId="{0B522BA1-B78D-460C-8D04-8665C39C949A}" type="presParOf" srcId="{2540C97C-6055-4324-BE8B-195694B6C2CB}" destId="{C0EB8089-4F64-41F6-8262-7F9168977CD6}"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E680F9-7E3A-49D3-83C4-0ABCB3BDECB8}">
      <dsp:nvSpPr>
        <dsp:cNvPr id="0" name=""/>
        <dsp:cNvSpPr/>
      </dsp:nvSpPr>
      <dsp:spPr>
        <a:xfrm>
          <a:off x="4909312" y="3684693"/>
          <a:ext cx="2676821" cy="173397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228600" lvl="1" indent="-228600" algn="l" defTabSz="977900">
            <a:lnSpc>
              <a:spcPct val="90000"/>
            </a:lnSpc>
            <a:spcBef>
              <a:spcPct val="0"/>
            </a:spcBef>
            <a:spcAft>
              <a:spcPct val="15000"/>
            </a:spcAft>
            <a:buChar char="•"/>
          </a:pPr>
          <a:endParaRPr lang="en-GB" sz="2200" kern="1200" dirty="0"/>
        </a:p>
        <a:p>
          <a:pPr marL="228600" lvl="1" indent="-228600" algn="l" defTabSz="977900">
            <a:lnSpc>
              <a:spcPct val="90000"/>
            </a:lnSpc>
            <a:spcBef>
              <a:spcPct val="0"/>
            </a:spcBef>
            <a:spcAft>
              <a:spcPct val="15000"/>
            </a:spcAft>
            <a:buChar char="•"/>
          </a:pPr>
          <a:r>
            <a:rPr lang="en-GB" sz="2200" kern="1200" dirty="0"/>
            <a:t>Influencers of change</a:t>
          </a:r>
        </a:p>
      </dsp:txBody>
      <dsp:txXfrm>
        <a:off x="5750448" y="4156276"/>
        <a:ext cx="1797595" cy="1224300"/>
      </dsp:txXfrm>
    </dsp:sp>
    <dsp:sp modelId="{B1832420-59CF-44A4-BBBD-31FD7AFC0439}">
      <dsp:nvSpPr>
        <dsp:cNvPr id="0" name=""/>
        <dsp:cNvSpPr/>
      </dsp:nvSpPr>
      <dsp:spPr>
        <a:xfrm>
          <a:off x="541866" y="3684693"/>
          <a:ext cx="2676821" cy="173397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228600" lvl="1" indent="-228600" algn="l" defTabSz="977900">
            <a:lnSpc>
              <a:spcPct val="90000"/>
            </a:lnSpc>
            <a:spcBef>
              <a:spcPct val="0"/>
            </a:spcBef>
            <a:spcAft>
              <a:spcPct val="15000"/>
            </a:spcAft>
            <a:buChar char="•"/>
          </a:pPr>
          <a:r>
            <a:rPr lang="en-GB" sz="2200" kern="1200" dirty="0"/>
            <a:t>Decision makers of change</a:t>
          </a:r>
        </a:p>
      </dsp:txBody>
      <dsp:txXfrm>
        <a:off x="579956" y="4156276"/>
        <a:ext cx="1797595" cy="1224300"/>
      </dsp:txXfrm>
    </dsp:sp>
    <dsp:sp modelId="{39D92F10-59D1-4B3D-90A7-A6A0BB57F954}">
      <dsp:nvSpPr>
        <dsp:cNvPr id="0" name=""/>
        <dsp:cNvSpPr/>
      </dsp:nvSpPr>
      <dsp:spPr>
        <a:xfrm>
          <a:off x="4909312" y="0"/>
          <a:ext cx="2676821" cy="173397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228600" lvl="1" indent="-228600" algn="l" defTabSz="977900">
            <a:lnSpc>
              <a:spcPct val="90000"/>
            </a:lnSpc>
            <a:spcBef>
              <a:spcPct val="0"/>
            </a:spcBef>
            <a:spcAft>
              <a:spcPct val="15000"/>
            </a:spcAft>
            <a:buChar char="•"/>
          </a:pPr>
          <a:r>
            <a:rPr lang="en-GB" sz="2200" kern="1200" dirty="0"/>
            <a:t>Suppliers of change</a:t>
          </a:r>
        </a:p>
      </dsp:txBody>
      <dsp:txXfrm>
        <a:off x="5750448" y="38090"/>
        <a:ext cx="1797595" cy="1224300"/>
      </dsp:txXfrm>
    </dsp:sp>
    <dsp:sp modelId="{1FCD030A-8326-4EF4-B365-7EE3EB8BE7DB}">
      <dsp:nvSpPr>
        <dsp:cNvPr id="0" name=""/>
        <dsp:cNvSpPr/>
      </dsp:nvSpPr>
      <dsp:spPr>
        <a:xfrm>
          <a:off x="541866" y="0"/>
          <a:ext cx="2676821" cy="173397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228600" lvl="1" indent="-228600" algn="l" defTabSz="977900">
            <a:lnSpc>
              <a:spcPct val="90000"/>
            </a:lnSpc>
            <a:spcBef>
              <a:spcPct val="0"/>
            </a:spcBef>
            <a:spcAft>
              <a:spcPct val="15000"/>
            </a:spcAft>
            <a:buChar char="•"/>
          </a:pPr>
          <a:r>
            <a:rPr lang="en-GB" sz="2200" kern="1200" dirty="0"/>
            <a:t>Users of change</a:t>
          </a:r>
        </a:p>
      </dsp:txBody>
      <dsp:txXfrm>
        <a:off x="579956" y="38090"/>
        <a:ext cx="1797595" cy="1224300"/>
      </dsp:txXfrm>
    </dsp:sp>
    <dsp:sp modelId="{C5F78CF0-945A-4CA9-8F96-4296695D6D2C}">
      <dsp:nvSpPr>
        <dsp:cNvPr id="0" name=""/>
        <dsp:cNvSpPr/>
      </dsp:nvSpPr>
      <dsp:spPr>
        <a:xfrm>
          <a:off x="1663530" y="308864"/>
          <a:ext cx="2346282" cy="2346282"/>
        </a:xfrm>
        <a:prstGeom prst="pieWedge">
          <a:avLst/>
        </a:prstGeom>
        <a:solidFill>
          <a:srgbClr val="8D43C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GB" sz="2100" kern="1200" dirty="0"/>
            <a:t>Customers</a:t>
          </a:r>
        </a:p>
      </dsp:txBody>
      <dsp:txXfrm>
        <a:off x="2350740" y="996074"/>
        <a:ext cx="1659072" cy="1659072"/>
      </dsp:txXfrm>
    </dsp:sp>
    <dsp:sp modelId="{183C13D2-22A7-47A9-9699-6E0DFE0AEADD}">
      <dsp:nvSpPr>
        <dsp:cNvPr id="0" name=""/>
        <dsp:cNvSpPr/>
      </dsp:nvSpPr>
      <dsp:spPr>
        <a:xfrm rot="5400000">
          <a:off x="4118186" y="308864"/>
          <a:ext cx="2346282" cy="2346282"/>
        </a:xfrm>
        <a:prstGeom prst="pieWedge">
          <a:avLst/>
        </a:prstGeom>
        <a:solidFill>
          <a:srgbClr val="8D43C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GB" sz="2100" kern="1200" dirty="0"/>
            <a:t>Providers</a:t>
          </a:r>
        </a:p>
      </dsp:txBody>
      <dsp:txXfrm rot="-5400000">
        <a:off x="4118186" y="996074"/>
        <a:ext cx="1659072" cy="1659072"/>
      </dsp:txXfrm>
    </dsp:sp>
    <dsp:sp modelId="{C187FA23-6699-4FE7-8B36-BCDC30FDF8A1}">
      <dsp:nvSpPr>
        <dsp:cNvPr id="0" name=""/>
        <dsp:cNvSpPr/>
      </dsp:nvSpPr>
      <dsp:spPr>
        <a:xfrm rot="10800000">
          <a:off x="4118186" y="2763520"/>
          <a:ext cx="2346282" cy="2346282"/>
        </a:xfrm>
        <a:prstGeom prst="pieWedge">
          <a:avLst/>
        </a:prstGeom>
        <a:solidFill>
          <a:srgbClr val="8D43C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GB" sz="2100" kern="1200" dirty="0"/>
            <a:t>Influencers</a:t>
          </a:r>
        </a:p>
      </dsp:txBody>
      <dsp:txXfrm rot="10800000">
        <a:off x="4118186" y="2763520"/>
        <a:ext cx="1659072" cy="1659072"/>
      </dsp:txXfrm>
    </dsp:sp>
    <dsp:sp modelId="{1C93DFF2-EAB7-47BC-B87E-0D9B0023C772}">
      <dsp:nvSpPr>
        <dsp:cNvPr id="0" name=""/>
        <dsp:cNvSpPr/>
      </dsp:nvSpPr>
      <dsp:spPr>
        <a:xfrm rot="16200000">
          <a:off x="1663530" y="2763520"/>
          <a:ext cx="2346282" cy="2346282"/>
        </a:xfrm>
        <a:prstGeom prst="pieWedge">
          <a:avLst/>
        </a:prstGeom>
        <a:solidFill>
          <a:srgbClr val="8D43C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GB" sz="2100" kern="1200" dirty="0"/>
            <a:t>Governance</a:t>
          </a:r>
        </a:p>
      </dsp:txBody>
      <dsp:txXfrm rot="5400000">
        <a:off x="2350740" y="2763520"/>
        <a:ext cx="1659072" cy="1659072"/>
      </dsp:txXfrm>
    </dsp:sp>
    <dsp:sp modelId="{E9CDD303-A5FA-4FDB-A612-26A704F93F76}">
      <dsp:nvSpPr>
        <dsp:cNvPr id="0" name=""/>
        <dsp:cNvSpPr/>
      </dsp:nvSpPr>
      <dsp:spPr>
        <a:xfrm>
          <a:off x="3658954" y="2221653"/>
          <a:ext cx="810090" cy="704426"/>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EB8089-4F64-41F6-8262-7F9168977CD6}">
      <dsp:nvSpPr>
        <dsp:cNvPr id="0" name=""/>
        <dsp:cNvSpPr/>
      </dsp:nvSpPr>
      <dsp:spPr>
        <a:xfrm rot="10800000">
          <a:off x="3658954" y="2492586"/>
          <a:ext cx="810090" cy="704426"/>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04B96B-A756-4183-9114-96CD19955078}" type="datetimeFigureOut">
              <a:rPr lang="en-GB" smtClean="0"/>
              <a:t>21/04/2022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8B719D-5DF1-4A62-90A5-FD3D97A880A0}" type="slidenum">
              <a:rPr lang="en-GB" smtClean="0"/>
              <a:t>‹#›</a:t>
            </a:fld>
            <a:endParaRPr lang="en-GB"/>
          </a:p>
        </p:txBody>
      </p:sp>
    </p:spTree>
    <p:extLst>
      <p:ext uri="{BB962C8B-B14F-4D97-AF65-F5344CB8AC3E}">
        <p14:creationId xmlns:p14="http://schemas.microsoft.com/office/powerpoint/2010/main" val="1906290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roadmap to effective stakeholder mapping and strategizing. </a:t>
            </a:r>
          </a:p>
        </p:txBody>
      </p:sp>
      <p:sp>
        <p:nvSpPr>
          <p:cNvPr id="4" name="Slide Number Placeholder 3"/>
          <p:cNvSpPr>
            <a:spLocks noGrp="1"/>
          </p:cNvSpPr>
          <p:nvPr>
            <p:ph type="sldNum" sz="quarter" idx="10"/>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CA2D21D1-52E2-420B-B491-CFF6D7BB79F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9747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Rapid listing</a:t>
            </a:r>
          </a:p>
          <a:p>
            <a:endParaRPr lang="en-GB" dirty="0"/>
          </a:p>
          <a:p>
            <a:r>
              <a:rPr lang="en-GB" dirty="0"/>
              <a:t>One of the quickest ways and most robust techniques for identifying stakeholders at the start is to:</a:t>
            </a:r>
          </a:p>
          <a:p>
            <a:endParaRPr lang="en-GB" dirty="0"/>
          </a:p>
          <a:p>
            <a:pPr marL="171450" indent="-171450">
              <a:buFont typeface="Arial" panose="020B0604020202020204" pitchFamily="34" charset="0"/>
              <a:buChar char="•"/>
            </a:pPr>
            <a:r>
              <a:rPr lang="en-GB" dirty="0"/>
              <a:t>Gather the core ream together</a:t>
            </a:r>
          </a:p>
          <a:p>
            <a:pPr marL="171450" indent="-171450">
              <a:buFont typeface="Arial" panose="020B0604020202020204" pitchFamily="34" charset="0"/>
              <a:buChar char="•"/>
            </a:pPr>
            <a:r>
              <a:rPr lang="en-GB" dirty="0"/>
              <a:t>Clarify the meaning of stakeholder on the change and why is </a:t>
            </a:r>
            <a:r>
              <a:rPr lang="en-GB" dirty="0" err="1"/>
              <a:t>is</a:t>
            </a:r>
            <a:r>
              <a:rPr lang="en-GB" dirty="0"/>
              <a:t> important that the team does not miss anyone</a:t>
            </a:r>
          </a:p>
          <a:p>
            <a:pPr marL="171450" indent="-171450">
              <a:buFont typeface="Arial" panose="020B0604020202020204" pitchFamily="34" charset="0"/>
              <a:buChar char="•"/>
            </a:pPr>
            <a:r>
              <a:rPr lang="en-GB" dirty="0"/>
              <a:t>Get each individual to make a rapid person list of everyone they can think of, give them between 1 – 3 minutes to do this</a:t>
            </a:r>
          </a:p>
          <a:p>
            <a:pPr marL="171450" indent="-171450">
              <a:buFont typeface="Arial" panose="020B0604020202020204" pitchFamily="34" charset="0"/>
              <a:buChar char="•"/>
            </a:pPr>
            <a:r>
              <a:rPr lang="en-GB" dirty="0"/>
              <a:t>Pair people off and ask them to compare their list, adding new stakeholder as the occur to them</a:t>
            </a:r>
          </a:p>
          <a:p>
            <a:pPr marL="171450" indent="-171450">
              <a:buFont typeface="Arial" panose="020B0604020202020204" pitchFamily="34" charset="0"/>
              <a:buChar char="•"/>
            </a:pPr>
            <a:r>
              <a:rPr lang="en-GB" dirty="0"/>
              <a:t>Move these pair into group of four and repeat last step</a:t>
            </a:r>
          </a:p>
          <a:p>
            <a:pPr marL="171450" indent="-171450">
              <a:buFont typeface="Arial" panose="020B0604020202020204" pitchFamily="34" charset="0"/>
              <a:buChar char="•"/>
            </a:pPr>
            <a:r>
              <a:rPr lang="en-GB" dirty="0"/>
              <a:t>Finally ask the whole team to make a joint list</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This works well as a technique because it exploits the creativity of groups and word association. Keep a running list of stakeholders, ideally whether others can access/add others a necessary. The list of stakeholders then becomes a key source document for stakeholder profiles and ultimately your communication plan.</a:t>
            </a:r>
          </a:p>
        </p:txBody>
      </p:sp>
      <p:sp>
        <p:nvSpPr>
          <p:cNvPr id="4" name="Slide Number Placeholder 3"/>
          <p:cNvSpPr>
            <a:spLocks noGrp="1"/>
          </p:cNvSpPr>
          <p:nvPr>
            <p:ph type="sldNum" sz="quarter" idx="5"/>
          </p:nvPr>
        </p:nvSpPr>
        <p:spPr/>
        <p:txBody>
          <a:bodyPr/>
          <a:lstStyle/>
          <a:p>
            <a:fld id="{428B719D-5DF1-4A62-90A5-FD3D97A880A0}" type="slidenum">
              <a:rPr lang="en-GB" smtClean="0"/>
              <a:t>2</a:t>
            </a:fld>
            <a:endParaRPr lang="en-GB"/>
          </a:p>
        </p:txBody>
      </p:sp>
    </p:spTree>
    <p:extLst>
      <p:ext uri="{BB962C8B-B14F-4D97-AF65-F5344CB8AC3E}">
        <p14:creationId xmlns:p14="http://schemas.microsoft.com/office/powerpoint/2010/main" val="2471188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CPIG</a:t>
            </a:r>
          </a:p>
          <a:p>
            <a:endParaRPr lang="en-GB" b="0" dirty="0"/>
          </a:p>
          <a:p>
            <a:r>
              <a:rPr lang="en-GB" b="0" dirty="0"/>
              <a:t>Segmenting stakeholders </a:t>
            </a:r>
            <a:r>
              <a:rPr lang="en-GB" dirty="0"/>
              <a:t>is common practice. Segmenting represent a broad group of a type of stakeholder. So by segmenting we can gain a better understanding of their different customers. Prioritizing and segmenting stakeholders is in a moment in time. You will have to regularly re-prioritize. </a:t>
            </a:r>
          </a:p>
          <a:p>
            <a:endParaRPr lang="en-GB" dirty="0"/>
          </a:p>
          <a:p>
            <a:r>
              <a:rPr lang="en-GB" dirty="0"/>
              <a:t>Segmenting helps:</a:t>
            </a:r>
          </a:p>
          <a:p>
            <a:pPr marL="171450" indent="-171450">
              <a:buFont typeface="Arial" panose="020B0604020202020204" pitchFamily="34" charset="0"/>
              <a:buChar char="•"/>
            </a:pPr>
            <a:r>
              <a:rPr lang="en-GB" dirty="0"/>
              <a:t>Prioritise stakeholders. As the change continues, there priorities will change. Some stakeholders will increase in importance to the change, whilst others may disappear altogether. For example, in a service redesign, the Service Director begins as a key stakeholder, but during the change, services are moved out of their directorate, and the service director is less interested in the outcome.</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en-GB" dirty="0"/>
              <a:t>Further analysis. By segmenting a subgroup of stakeholders, certain analysis techniques are more appropriate. For example, personas and empathy maps are more appropriate of large groups, whereas power maps are more appropriate for small key groups of individuals.</a:t>
            </a:r>
          </a:p>
        </p:txBody>
      </p:sp>
      <p:sp>
        <p:nvSpPr>
          <p:cNvPr id="4" name="Slide Number Placeholder 3"/>
          <p:cNvSpPr>
            <a:spLocks noGrp="1"/>
          </p:cNvSpPr>
          <p:nvPr>
            <p:ph type="sldNum" sz="quarter" idx="5"/>
          </p:nvPr>
        </p:nvSpPr>
        <p:spPr/>
        <p:txBody>
          <a:bodyPr/>
          <a:lstStyle/>
          <a:p>
            <a:fld id="{428B719D-5DF1-4A62-90A5-FD3D97A880A0}" type="slidenum">
              <a:rPr lang="en-GB" smtClean="0"/>
              <a:t>3</a:t>
            </a:fld>
            <a:endParaRPr lang="en-GB"/>
          </a:p>
        </p:txBody>
      </p:sp>
    </p:spTree>
    <p:extLst>
      <p:ext uri="{BB962C8B-B14F-4D97-AF65-F5344CB8AC3E}">
        <p14:creationId xmlns:p14="http://schemas.microsoft.com/office/powerpoint/2010/main" val="4169047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Stakeholder Radar</a:t>
            </a:r>
          </a:p>
          <a:p>
            <a:endParaRPr lang="en-GB" dirty="0"/>
          </a:p>
          <a:p>
            <a:r>
              <a:rPr lang="en-GB" dirty="0"/>
              <a:t>The segmenting used previously can be mapped on to a stakeholder radar. In two dimensions, this shows not only the individual stakeholders, but also the view on the level of engagement needed with each of them. From the centre, the different levels of engagement are labelled:</a:t>
            </a:r>
          </a:p>
          <a:p>
            <a:endParaRPr lang="en-GB" dirty="0"/>
          </a:p>
          <a:p>
            <a:r>
              <a:rPr lang="en-GB" dirty="0"/>
              <a:t>V for viral to engage</a:t>
            </a:r>
          </a:p>
          <a:p>
            <a:r>
              <a:rPr lang="en-GB" dirty="0"/>
              <a:t>N for necessary to engage</a:t>
            </a:r>
          </a:p>
          <a:p>
            <a:r>
              <a:rPr lang="en-GB" dirty="0"/>
              <a:t>G for good to have engaged</a:t>
            </a:r>
          </a:p>
          <a:p>
            <a:r>
              <a:rPr lang="en-GB" dirty="0"/>
              <a:t>C for courtesy to inform</a:t>
            </a:r>
          </a:p>
          <a:p>
            <a:endParaRPr lang="en-GB" dirty="0"/>
          </a:p>
        </p:txBody>
      </p:sp>
      <p:sp>
        <p:nvSpPr>
          <p:cNvPr id="4" name="Slide Number Placeholder 3"/>
          <p:cNvSpPr>
            <a:spLocks noGrp="1"/>
          </p:cNvSpPr>
          <p:nvPr>
            <p:ph type="sldNum" sz="quarter" idx="5"/>
          </p:nvPr>
        </p:nvSpPr>
        <p:spPr/>
        <p:txBody>
          <a:bodyPr/>
          <a:lstStyle/>
          <a:p>
            <a:fld id="{428B719D-5DF1-4A62-90A5-FD3D97A880A0}" type="slidenum">
              <a:rPr lang="en-GB" smtClean="0"/>
              <a:t>4</a:t>
            </a:fld>
            <a:endParaRPr lang="en-GB"/>
          </a:p>
        </p:txBody>
      </p:sp>
    </p:spTree>
    <p:extLst>
      <p:ext uri="{BB962C8B-B14F-4D97-AF65-F5344CB8AC3E}">
        <p14:creationId xmlns:p14="http://schemas.microsoft.com/office/powerpoint/2010/main" val="807661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Segmenting and populating the stakeholder radar</a:t>
            </a:r>
          </a:p>
          <a:p>
            <a:endParaRPr lang="en-GB" dirty="0"/>
          </a:p>
          <a:p>
            <a:r>
              <a:rPr lang="en-GB" dirty="0"/>
              <a:t>The radar can then be segmented into the four domains of customers, providers, influencers and governance. The boundaries of the segmented radar are porous i.e. the stakeholder may straddle more than one domain, and cross to another domain during the life of the change.</a:t>
            </a:r>
          </a:p>
          <a:p>
            <a:endParaRPr lang="en-GB" dirty="0"/>
          </a:p>
          <a:p>
            <a:r>
              <a:rPr lang="en-GB" dirty="0"/>
              <a:t>Stakeholders are plotted onto the radar, and the primary questions becomes: how close are you to the centre? You can then begin to populate the radar. In the example shown here, the patient is right in the centre, whilst other stakeholders fan out into different domains.</a:t>
            </a:r>
          </a:p>
        </p:txBody>
      </p:sp>
      <p:sp>
        <p:nvSpPr>
          <p:cNvPr id="4" name="Slide Number Placeholder 3"/>
          <p:cNvSpPr>
            <a:spLocks noGrp="1"/>
          </p:cNvSpPr>
          <p:nvPr>
            <p:ph type="sldNum" sz="quarter" idx="5"/>
          </p:nvPr>
        </p:nvSpPr>
        <p:spPr/>
        <p:txBody>
          <a:bodyPr/>
          <a:lstStyle/>
          <a:p>
            <a:fld id="{428B719D-5DF1-4A62-90A5-FD3D97A880A0}" type="slidenum">
              <a:rPr lang="en-GB" smtClean="0"/>
              <a:t>5</a:t>
            </a:fld>
            <a:endParaRPr lang="en-GB"/>
          </a:p>
        </p:txBody>
      </p:sp>
    </p:spTree>
    <p:extLst>
      <p:ext uri="{BB962C8B-B14F-4D97-AF65-F5344CB8AC3E}">
        <p14:creationId xmlns:p14="http://schemas.microsoft.com/office/powerpoint/2010/main" val="3307153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Mapping In two dimensions. </a:t>
            </a:r>
          </a:p>
          <a:p>
            <a:endParaRPr lang="en-GB" b="1" dirty="0"/>
          </a:p>
          <a:p>
            <a:r>
              <a:rPr lang="en-GB" dirty="0"/>
              <a:t>There are many different ways the people have mapped stakeholders across 2 characteristics. One of the most enduring and popular ways is by looking at each stakeholder in terms of the power/influence over the change against their actual interest in it.</a:t>
            </a:r>
          </a:p>
          <a:p>
            <a:endParaRPr lang="en-GB" dirty="0"/>
          </a:p>
          <a:p>
            <a:r>
              <a:rPr lang="en-GB" dirty="0"/>
              <a:t>Stakeholders can then be plotted onto this grid. Sometimes, the grids can be used for targeting. For example, a powerful stakeholder in ‘influential observers’ needs to be moved to ‘key players’, that is to say, we need them to buy in and to be more engaged more actively. It is just as important to ensure we keep ‘key plays’ in that quadrant and not drift into disinterested. Further, the spectators need monitoring, as they might move into </a:t>
            </a:r>
            <a:r>
              <a:rPr lang="en-GB" dirty="0" err="1"/>
              <a:t>toerh</a:t>
            </a:r>
            <a:r>
              <a:rPr lang="en-GB" dirty="0"/>
              <a:t> quadrants if a new interest or power base emerges. </a:t>
            </a:r>
          </a:p>
          <a:p>
            <a:endParaRPr lang="en-GB" dirty="0"/>
          </a:p>
          <a:p>
            <a:r>
              <a:rPr lang="en-GB" dirty="0"/>
              <a:t>Other combinations of the grid axes are:</a:t>
            </a:r>
          </a:p>
          <a:p>
            <a:endParaRPr lang="en-GB" dirty="0"/>
          </a:p>
          <a:p>
            <a:pPr marL="171450" indent="-171450">
              <a:buFont typeface="Arial" panose="020B0604020202020204" pitchFamily="34" charset="0"/>
              <a:buChar char="•"/>
            </a:pPr>
            <a:r>
              <a:rPr lang="en-GB" dirty="0"/>
              <a:t>Trust versus alignment/consensus</a:t>
            </a:r>
          </a:p>
          <a:p>
            <a:pPr marL="171450" indent="-171450">
              <a:buFont typeface="Arial" panose="020B0604020202020204" pitchFamily="34" charset="0"/>
              <a:buChar char="•"/>
            </a:pPr>
            <a:r>
              <a:rPr lang="en-GB" dirty="0"/>
              <a:t>Impact of the change on the stakeholder versus influence</a:t>
            </a:r>
          </a:p>
          <a:p>
            <a:pPr marL="171450" indent="-171450">
              <a:buFont typeface="Arial" panose="020B0604020202020204" pitchFamily="34" charset="0"/>
              <a:buChar char="•"/>
            </a:pPr>
            <a:r>
              <a:rPr lang="en-GB" dirty="0"/>
              <a:t>Power versus commitment to the change</a:t>
            </a:r>
          </a:p>
          <a:p>
            <a:pPr marL="171450" indent="-171450">
              <a:buFont typeface="Arial" panose="020B0604020202020204" pitchFamily="34" charset="0"/>
              <a:buChar char="•"/>
            </a:pPr>
            <a:r>
              <a:rPr lang="en-GB" dirty="0"/>
              <a:t>Energy versus commitment to the change</a:t>
            </a:r>
          </a:p>
          <a:p>
            <a:pPr marL="171450" indent="-171450">
              <a:buFont typeface="Arial" panose="020B0604020202020204" pitchFamily="34" charset="0"/>
              <a:buChar char="•"/>
            </a:pPr>
            <a:r>
              <a:rPr lang="en-GB" dirty="0"/>
              <a:t>Change readiness versus commitment to the change</a:t>
            </a:r>
          </a:p>
          <a:p>
            <a:endParaRPr lang="en-GB" dirty="0"/>
          </a:p>
        </p:txBody>
      </p:sp>
      <p:sp>
        <p:nvSpPr>
          <p:cNvPr id="4" name="Slide Number Placeholder 3"/>
          <p:cNvSpPr>
            <a:spLocks noGrp="1"/>
          </p:cNvSpPr>
          <p:nvPr>
            <p:ph type="sldNum" sz="quarter" idx="5"/>
          </p:nvPr>
        </p:nvSpPr>
        <p:spPr/>
        <p:txBody>
          <a:bodyPr/>
          <a:lstStyle/>
          <a:p>
            <a:fld id="{428B719D-5DF1-4A62-90A5-FD3D97A880A0}" type="slidenum">
              <a:rPr lang="en-GB" smtClean="0"/>
              <a:t>6</a:t>
            </a:fld>
            <a:endParaRPr lang="en-GB"/>
          </a:p>
        </p:txBody>
      </p:sp>
    </p:spTree>
    <p:extLst>
      <p:ext uri="{BB962C8B-B14F-4D97-AF65-F5344CB8AC3E}">
        <p14:creationId xmlns:p14="http://schemas.microsoft.com/office/powerpoint/2010/main" val="3677207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Developing a communications plan (when and how we will make it happen)</a:t>
            </a:r>
          </a:p>
          <a:p>
            <a:endParaRPr lang="en-GB" dirty="0"/>
          </a:p>
          <a:p>
            <a:r>
              <a:rPr lang="en-GB" dirty="0"/>
              <a:t>The information and understanding gained from your stakeholder engagement and communications strategy is the used to develop a communications plan.</a:t>
            </a:r>
          </a:p>
          <a:p>
            <a:endParaRPr lang="en-GB" dirty="0"/>
          </a:p>
          <a:p>
            <a:r>
              <a:rPr lang="en-GB" dirty="0"/>
              <a:t>Setting out a well considered communications plan will ensure that timely, appropriate and consider activity takes place to deliver all the objectives set out in the comms strategy. It shows who is going to deliver what, when, to whom and how that will be measured, by setting out:</a:t>
            </a:r>
          </a:p>
          <a:p>
            <a:endParaRPr lang="en-GB" dirty="0"/>
          </a:p>
          <a:p>
            <a:r>
              <a:rPr lang="en-GB" dirty="0"/>
              <a:t>The target audience,</a:t>
            </a:r>
          </a:p>
          <a:p>
            <a:r>
              <a:rPr lang="en-GB" dirty="0"/>
              <a:t>Their power/interest,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Their anticipated involvement &amp; issues (The key messages to communicate),</a:t>
            </a:r>
          </a:p>
          <a:p>
            <a:r>
              <a:rPr lang="en-GB" dirty="0"/>
              <a:t>The objective that is to be achieved for that audience and their motivation/drivers,</a:t>
            </a:r>
          </a:p>
          <a:p>
            <a:r>
              <a:rPr lang="en-GB" dirty="0"/>
              <a:t>The activity that will deliver those messages and achieve that objective,</a:t>
            </a:r>
          </a:p>
          <a:p>
            <a:r>
              <a:rPr lang="en-GB" dirty="0"/>
              <a:t>The timing/frequency of activities,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person(s) responsible for that communication,</a:t>
            </a:r>
          </a:p>
          <a:p>
            <a:r>
              <a:rPr lang="en-GB" dirty="0"/>
              <a:t>How the activity will be measured.</a:t>
            </a:r>
          </a:p>
          <a:p>
            <a:endParaRPr lang="en-GB" dirty="0"/>
          </a:p>
          <a:p>
            <a:r>
              <a:rPr lang="en-GB" dirty="0"/>
              <a:t>Effective communication is such a critical aspect of managing change that is needs careful consideration from the very start of the change initiative. Those involved in communicating change should understand the aims of the change initiative, consider the terrain and culture within which change is taking place, and use the information gathered from thorough stakeholder analysis to devise appropriate communication strategies and plans for change. </a:t>
            </a:r>
          </a:p>
          <a:p>
            <a:endParaRPr lang="en-GB" dirty="0"/>
          </a:p>
          <a:p>
            <a:r>
              <a:rPr lang="en-GB" dirty="0"/>
              <a:t>The planning process needs to include careful consideration of the target audience, the tone and content of the messages, the most effective channels to use, the timing of messages, and how results will be monitored and evaluated. Following a structured approach, as outline in the steps above allows you to develop effective plans to maintain a consistent and effective comminution effort throughout the change initiative. </a:t>
            </a:r>
          </a:p>
          <a:p>
            <a:endParaRPr lang="en-GB" dirty="0"/>
          </a:p>
        </p:txBody>
      </p:sp>
      <p:sp>
        <p:nvSpPr>
          <p:cNvPr id="4" name="Slide Number Placeholder 3"/>
          <p:cNvSpPr>
            <a:spLocks noGrp="1"/>
          </p:cNvSpPr>
          <p:nvPr>
            <p:ph type="sldNum" sz="quarter" idx="5"/>
          </p:nvPr>
        </p:nvSpPr>
        <p:spPr/>
        <p:txBody>
          <a:bodyPr/>
          <a:lstStyle/>
          <a:p>
            <a:fld id="{428B719D-5DF1-4A62-90A5-FD3D97A880A0}" type="slidenum">
              <a:rPr lang="en-GB" smtClean="0"/>
              <a:t>7</a:t>
            </a:fld>
            <a:endParaRPr lang="en-GB"/>
          </a:p>
        </p:txBody>
      </p:sp>
    </p:spTree>
    <p:extLst>
      <p:ext uri="{BB962C8B-B14F-4D97-AF65-F5344CB8AC3E}">
        <p14:creationId xmlns:p14="http://schemas.microsoft.com/office/powerpoint/2010/main" val="614204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1FA5B-3F1F-47F8-A924-AB176535DC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C41C6C6-A79F-4A1B-BB66-7FFBDA17CF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6A89F87-C6B0-414E-B839-669A713ED9B5}"/>
              </a:ext>
            </a:extLst>
          </p:cNvPr>
          <p:cNvSpPr>
            <a:spLocks noGrp="1"/>
          </p:cNvSpPr>
          <p:nvPr>
            <p:ph type="dt" sz="half" idx="10"/>
          </p:nvPr>
        </p:nvSpPr>
        <p:spPr/>
        <p:txBody>
          <a:bodyPr/>
          <a:lstStyle/>
          <a:p>
            <a:fld id="{74D41254-B4D1-4994-940F-FECD5A224AE6}" type="datetimeFigureOut">
              <a:rPr lang="en-GB" smtClean="0"/>
              <a:t>21/04/2022</a:t>
            </a:fld>
            <a:endParaRPr lang="en-GB"/>
          </a:p>
        </p:txBody>
      </p:sp>
      <p:sp>
        <p:nvSpPr>
          <p:cNvPr id="5" name="Footer Placeholder 4">
            <a:extLst>
              <a:ext uri="{FF2B5EF4-FFF2-40B4-BE49-F238E27FC236}">
                <a16:creationId xmlns:a16="http://schemas.microsoft.com/office/drawing/2014/main" id="{8D1B4B68-0571-4F9D-99F2-AFBD7D1E4D3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97365C-1051-4A95-B63E-B5BFEB926F87}"/>
              </a:ext>
            </a:extLst>
          </p:cNvPr>
          <p:cNvSpPr>
            <a:spLocks noGrp="1"/>
          </p:cNvSpPr>
          <p:nvPr>
            <p:ph type="sldNum" sz="quarter" idx="12"/>
          </p:nvPr>
        </p:nvSpPr>
        <p:spPr/>
        <p:txBody>
          <a:bodyPr/>
          <a:lstStyle/>
          <a:p>
            <a:fld id="{3FC61D8E-19DA-402C-B724-7B73F5114023}" type="slidenum">
              <a:rPr lang="en-GB" smtClean="0"/>
              <a:t>‹#›</a:t>
            </a:fld>
            <a:endParaRPr lang="en-GB"/>
          </a:p>
        </p:txBody>
      </p:sp>
    </p:spTree>
    <p:extLst>
      <p:ext uri="{BB962C8B-B14F-4D97-AF65-F5344CB8AC3E}">
        <p14:creationId xmlns:p14="http://schemas.microsoft.com/office/powerpoint/2010/main" val="267719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A1B63-80F1-44A3-902B-DBF3ACADFEA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E7341B3-BA00-4635-A2F1-9116426127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BA3C143-9950-4C5E-8553-9F3703E4416B}"/>
              </a:ext>
            </a:extLst>
          </p:cNvPr>
          <p:cNvSpPr>
            <a:spLocks noGrp="1"/>
          </p:cNvSpPr>
          <p:nvPr>
            <p:ph type="dt" sz="half" idx="10"/>
          </p:nvPr>
        </p:nvSpPr>
        <p:spPr/>
        <p:txBody>
          <a:bodyPr/>
          <a:lstStyle/>
          <a:p>
            <a:fld id="{74D41254-B4D1-4994-940F-FECD5A224AE6}" type="datetimeFigureOut">
              <a:rPr lang="en-GB" smtClean="0"/>
              <a:t>21/04/2022</a:t>
            </a:fld>
            <a:endParaRPr lang="en-GB"/>
          </a:p>
        </p:txBody>
      </p:sp>
      <p:sp>
        <p:nvSpPr>
          <p:cNvPr id="5" name="Footer Placeholder 4">
            <a:extLst>
              <a:ext uri="{FF2B5EF4-FFF2-40B4-BE49-F238E27FC236}">
                <a16:creationId xmlns:a16="http://schemas.microsoft.com/office/drawing/2014/main" id="{518CEF22-2DE9-42FC-AD5F-52B13C804D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9A1C676-8E48-4145-A8F1-9CDC7797B2E0}"/>
              </a:ext>
            </a:extLst>
          </p:cNvPr>
          <p:cNvSpPr>
            <a:spLocks noGrp="1"/>
          </p:cNvSpPr>
          <p:nvPr>
            <p:ph type="sldNum" sz="quarter" idx="12"/>
          </p:nvPr>
        </p:nvSpPr>
        <p:spPr/>
        <p:txBody>
          <a:bodyPr/>
          <a:lstStyle/>
          <a:p>
            <a:fld id="{3FC61D8E-19DA-402C-B724-7B73F5114023}" type="slidenum">
              <a:rPr lang="en-GB" smtClean="0"/>
              <a:t>‹#›</a:t>
            </a:fld>
            <a:endParaRPr lang="en-GB"/>
          </a:p>
        </p:txBody>
      </p:sp>
    </p:spTree>
    <p:extLst>
      <p:ext uri="{BB962C8B-B14F-4D97-AF65-F5344CB8AC3E}">
        <p14:creationId xmlns:p14="http://schemas.microsoft.com/office/powerpoint/2010/main" val="3279498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9D9C3-1452-4E6B-8EAC-1B7E9090CA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E0894B1-C915-47A7-844D-6D0AC24017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D734E-92E6-40EC-B19E-22B7B7CC64F3}"/>
              </a:ext>
            </a:extLst>
          </p:cNvPr>
          <p:cNvSpPr>
            <a:spLocks noGrp="1"/>
          </p:cNvSpPr>
          <p:nvPr>
            <p:ph type="dt" sz="half" idx="10"/>
          </p:nvPr>
        </p:nvSpPr>
        <p:spPr/>
        <p:txBody>
          <a:bodyPr/>
          <a:lstStyle/>
          <a:p>
            <a:fld id="{74D41254-B4D1-4994-940F-FECD5A224AE6}" type="datetimeFigureOut">
              <a:rPr lang="en-GB" smtClean="0"/>
              <a:t>21/04/2022</a:t>
            </a:fld>
            <a:endParaRPr lang="en-GB"/>
          </a:p>
        </p:txBody>
      </p:sp>
      <p:sp>
        <p:nvSpPr>
          <p:cNvPr id="5" name="Footer Placeholder 4">
            <a:extLst>
              <a:ext uri="{FF2B5EF4-FFF2-40B4-BE49-F238E27FC236}">
                <a16:creationId xmlns:a16="http://schemas.microsoft.com/office/drawing/2014/main" id="{84322B46-A9AD-4294-86CB-953018782A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933240-49CD-4962-AC17-E3F78EB7DC3E}"/>
              </a:ext>
            </a:extLst>
          </p:cNvPr>
          <p:cNvSpPr>
            <a:spLocks noGrp="1"/>
          </p:cNvSpPr>
          <p:nvPr>
            <p:ph type="sldNum" sz="quarter" idx="12"/>
          </p:nvPr>
        </p:nvSpPr>
        <p:spPr/>
        <p:txBody>
          <a:bodyPr/>
          <a:lstStyle/>
          <a:p>
            <a:fld id="{3FC61D8E-19DA-402C-B724-7B73F5114023}" type="slidenum">
              <a:rPr lang="en-GB" smtClean="0"/>
              <a:t>‹#›</a:t>
            </a:fld>
            <a:endParaRPr lang="en-GB"/>
          </a:p>
        </p:txBody>
      </p:sp>
    </p:spTree>
    <p:extLst>
      <p:ext uri="{BB962C8B-B14F-4D97-AF65-F5344CB8AC3E}">
        <p14:creationId xmlns:p14="http://schemas.microsoft.com/office/powerpoint/2010/main" val="3104934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AB967-1BAA-4FF8-B054-F63E6A12A8F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42FBA80-32B5-4143-9875-BA2F380E3B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82A4935-846C-4DD8-97DA-08EC2E083D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989C3C6-F912-4243-9704-8B79EA92E8D5}"/>
              </a:ext>
            </a:extLst>
          </p:cNvPr>
          <p:cNvSpPr>
            <a:spLocks noGrp="1"/>
          </p:cNvSpPr>
          <p:nvPr>
            <p:ph type="dt" sz="half" idx="10"/>
          </p:nvPr>
        </p:nvSpPr>
        <p:spPr/>
        <p:txBody>
          <a:bodyPr/>
          <a:lstStyle/>
          <a:p>
            <a:fld id="{74D41254-B4D1-4994-940F-FECD5A224AE6}" type="datetimeFigureOut">
              <a:rPr lang="en-GB" smtClean="0"/>
              <a:t>21/04/2022</a:t>
            </a:fld>
            <a:endParaRPr lang="en-GB"/>
          </a:p>
        </p:txBody>
      </p:sp>
      <p:sp>
        <p:nvSpPr>
          <p:cNvPr id="6" name="Footer Placeholder 5">
            <a:extLst>
              <a:ext uri="{FF2B5EF4-FFF2-40B4-BE49-F238E27FC236}">
                <a16:creationId xmlns:a16="http://schemas.microsoft.com/office/drawing/2014/main" id="{70587B7D-EB71-41E8-BD65-372BEB48BAC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26A25EC-1E8E-4728-BD57-9238C0184E7A}"/>
              </a:ext>
            </a:extLst>
          </p:cNvPr>
          <p:cNvSpPr>
            <a:spLocks noGrp="1"/>
          </p:cNvSpPr>
          <p:nvPr>
            <p:ph type="sldNum" sz="quarter" idx="12"/>
          </p:nvPr>
        </p:nvSpPr>
        <p:spPr/>
        <p:txBody>
          <a:bodyPr/>
          <a:lstStyle/>
          <a:p>
            <a:fld id="{3FC61D8E-19DA-402C-B724-7B73F5114023}" type="slidenum">
              <a:rPr lang="en-GB" smtClean="0"/>
              <a:t>‹#›</a:t>
            </a:fld>
            <a:endParaRPr lang="en-GB"/>
          </a:p>
        </p:txBody>
      </p:sp>
    </p:spTree>
    <p:extLst>
      <p:ext uri="{BB962C8B-B14F-4D97-AF65-F5344CB8AC3E}">
        <p14:creationId xmlns:p14="http://schemas.microsoft.com/office/powerpoint/2010/main" val="2971239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A2518-BD7B-4D5E-9BE9-3E4B152098B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71C2E9C-A1B4-4631-B704-3C9DD9B8B4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52116B-12D0-4719-A4AF-5010BA50E4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E592206-A392-4499-92F6-70E195288F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D4EBAE-545D-4277-8A7B-7114071E7E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B30E093-89D8-4C8F-B7E4-5FB78408D8FE}"/>
              </a:ext>
            </a:extLst>
          </p:cNvPr>
          <p:cNvSpPr>
            <a:spLocks noGrp="1"/>
          </p:cNvSpPr>
          <p:nvPr>
            <p:ph type="dt" sz="half" idx="10"/>
          </p:nvPr>
        </p:nvSpPr>
        <p:spPr/>
        <p:txBody>
          <a:bodyPr/>
          <a:lstStyle/>
          <a:p>
            <a:fld id="{74D41254-B4D1-4994-940F-FECD5A224AE6}" type="datetimeFigureOut">
              <a:rPr lang="en-GB" smtClean="0"/>
              <a:t>21/04/2022</a:t>
            </a:fld>
            <a:endParaRPr lang="en-GB"/>
          </a:p>
        </p:txBody>
      </p:sp>
      <p:sp>
        <p:nvSpPr>
          <p:cNvPr id="8" name="Footer Placeholder 7">
            <a:extLst>
              <a:ext uri="{FF2B5EF4-FFF2-40B4-BE49-F238E27FC236}">
                <a16:creationId xmlns:a16="http://schemas.microsoft.com/office/drawing/2014/main" id="{D72F0E6E-CA51-403E-95E3-6A02AF43F6F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06654A1-4837-4C50-8D8F-1AE54465328A}"/>
              </a:ext>
            </a:extLst>
          </p:cNvPr>
          <p:cNvSpPr>
            <a:spLocks noGrp="1"/>
          </p:cNvSpPr>
          <p:nvPr>
            <p:ph type="sldNum" sz="quarter" idx="12"/>
          </p:nvPr>
        </p:nvSpPr>
        <p:spPr/>
        <p:txBody>
          <a:bodyPr/>
          <a:lstStyle/>
          <a:p>
            <a:fld id="{3FC61D8E-19DA-402C-B724-7B73F5114023}" type="slidenum">
              <a:rPr lang="en-GB" smtClean="0"/>
              <a:t>‹#›</a:t>
            </a:fld>
            <a:endParaRPr lang="en-GB"/>
          </a:p>
        </p:txBody>
      </p:sp>
    </p:spTree>
    <p:extLst>
      <p:ext uri="{BB962C8B-B14F-4D97-AF65-F5344CB8AC3E}">
        <p14:creationId xmlns:p14="http://schemas.microsoft.com/office/powerpoint/2010/main" val="1336167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BDBB1-9A2D-44E7-83E6-ECA027D0417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FAEF740-2D8D-42F6-AF65-4F6EBC4ECAB1}"/>
              </a:ext>
            </a:extLst>
          </p:cNvPr>
          <p:cNvSpPr>
            <a:spLocks noGrp="1"/>
          </p:cNvSpPr>
          <p:nvPr>
            <p:ph type="dt" sz="half" idx="10"/>
          </p:nvPr>
        </p:nvSpPr>
        <p:spPr/>
        <p:txBody>
          <a:bodyPr/>
          <a:lstStyle/>
          <a:p>
            <a:fld id="{74D41254-B4D1-4994-940F-FECD5A224AE6}" type="datetimeFigureOut">
              <a:rPr lang="en-GB" smtClean="0"/>
              <a:t>21/04/2022</a:t>
            </a:fld>
            <a:endParaRPr lang="en-GB"/>
          </a:p>
        </p:txBody>
      </p:sp>
      <p:sp>
        <p:nvSpPr>
          <p:cNvPr id="4" name="Footer Placeholder 3">
            <a:extLst>
              <a:ext uri="{FF2B5EF4-FFF2-40B4-BE49-F238E27FC236}">
                <a16:creationId xmlns:a16="http://schemas.microsoft.com/office/drawing/2014/main" id="{8B340C71-6C67-41C2-92ED-37E51623D54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CC5102B-D283-45D2-A44A-F1AF44AFCE9C}"/>
              </a:ext>
            </a:extLst>
          </p:cNvPr>
          <p:cNvSpPr>
            <a:spLocks noGrp="1"/>
          </p:cNvSpPr>
          <p:nvPr>
            <p:ph type="sldNum" sz="quarter" idx="12"/>
          </p:nvPr>
        </p:nvSpPr>
        <p:spPr/>
        <p:txBody>
          <a:bodyPr/>
          <a:lstStyle/>
          <a:p>
            <a:fld id="{3FC61D8E-19DA-402C-B724-7B73F5114023}" type="slidenum">
              <a:rPr lang="en-GB" smtClean="0"/>
              <a:t>‹#›</a:t>
            </a:fld>
            <a:endParaRPr lang="en-GB"/>
          </a:p>
        </p:txBody>
      </p:sp>
    </p:spTree>
    <p:extLst>
      <p:ext uri="{BB962C8B-B14F-4D97-AF65-F5344CB8AC3E}">
        <p14:creationId xmlns:p14="http://schemas.microsoft.com/office/powerpoint/2010/main" val="117118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F01A7B-19BC-4617-A34A-D76875E610CB}"/>
              </a:ext>
            </a:extLst>
          </p:cNvPr>
          <p:cNvSpPr>
            <a:spLocks noGrp="1"/>
          </p:cNvSpPr>
          <p:nvPr>
            <p:ph type="dt" sz="half" idx="10"/>
          </p:nvPr>
        </p:nvSpPr>
        <p:spPr/>
        <p:txBody>
          <a:bodyPr/>
          <a:lstStyle/>
          <a:p>
            <a:fld id="{74D41254-B4D1-4994-940F-FECD5A224AE6}" type="datetimeFigureOut">
              <a:rPr lang="en-GB" smtClean="0"/>
              <a:t>21/04/2022</a:t>
            </a:fld>
            <a:endParaRPr lang="en-GB"/>
          </a:p>
        </p:txBody>
      </p:sp>
      <p:sp>
        <p:nvSpPr>
          <p:cNvPr id="3" name="Footer Placeholder 2">
            <a:extLst>
              <a:ext uri="{FF2B5EF4-FFF2-40B4-BE49-F238E27FC236}">
                <a16:creationId xmlns:a16="http://schemas.microsoft.com/office/drawing/2014/main" id="{4CD6CE7E-24B0-4D8D-9B3B-20A0BD2BA46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F1B3DF2-447D-455E-B30A-A4E7DEC7D123}"/>
              </a:ext>
            </a:extLst>
          </p:cNvPr>
          <p:cNvSpPr>
            <a:spLocks noGrp="1"/>
          </p:cNvSpPr>
          <p:nvPr>
            <p:ph type="sldNum" sz="quarter" idx="12"/>
          </p:nvPr>
        </p:nvSpPr>
        <p:spPr/>
        <p:txBody>
          <a:bodyPr/>
          <a:lstStyle/>
          <a:p>
            <a:fld id="{3FC61D8E-19DA-402C-B724-7B73F5114023}" type="slidenum">
              <a:rPr lang="en-GB" smtClean="0"/>
              <a:t>‹#›</a:t>
            </a:fld>
            <a:endParaRPr lang="en-GB"/>
          </a:p>
        </p:txBody>
      </p:sp>
    </p:spTree>
    <p:extLst>
      <p:ext uri="{BB962C8B-B14F-4D97-AF65-F5344CB8AC3E}">
        <p14:creationId xmlns:p14="http://schemas.microsoft.com/office/powerpoint/2010/main" val="3791435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54E64-245F-4CB9-9825-1008B9E6C7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286C05B-7BF6-491E-8B4A-09815A1815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493B6AA-975F-4512-9C09-7B3B72E9DE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0A7D74-96FB-4527-8889-81130F3B4342}"/>
              </a:ext>
            </a:extLst>
          </p:cNvPr>
          <p:cNvSpPr>
            <a:spLocks noGrp="1"/>
          </p:cNvSpPr>
          <p:nvPr>
            <p:ph type="dt" sz="half" idx="10"/>
          </p:nvPr>
        </p:nvSpPr>
        <p:spPr/>
        <p:txBody>
          <a:bodyPr/>
          <a:lstStyle/>
          <a:p>
            <a:fld id="{74D41254-B4D1-4994-940F-FECD5A224AE6}" type="datetimeFigureOut">
              <a:rPr lang="en-GB" smtClean="0"/>
              <a:t>21/04/2022</a:t>
            </a:fld>
            <a:endParaRPr lang="en-GB"/>
          </a:p>
        </p:txBody>
      </p:sp>
      <p:sp>
        <p:nvSpPr>
          <p:cNvPr id="6" name="Footer Placeholder 5">
            <a:extLst>
              <a:ext uri="{FF2B5EF4-FFF2-40B4-BE49-F238E27FC236}">
                <a16:creationId xmlns:a16="http://schemas.microsoft.com/office/drawing/2014/main" id="{C165FEA7-F0AA-4CA2-8BAD-A38B154F303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A7F5625-5952-438C-A38C-BD488BDDB5FD}"/>
              </a:ext>
            </a:extLst>
          </p:cNvPr>
          <p:cNvSpPr>
            <a:spLocks noGrp="1"/>
          </p:cNvSpPr>
          <p:nvPr>
            <p:ph type="sldNum" sz="quarter" idx="12"/>
          </p:nvPr>
        </p:nvSpPr>
        <p:spPr/>
        <p:txBody>
          <a:bodyPr/>
          <a:lstStyle/>
          <a:p>
            <a:fld id="{3FC61D8E-19DA-402C-B724-7B73F5114023}" type="slidenum">
              <a:rPr lang="en-GB" smtClean="0"/>
              <a:t>‹#›</a:t>
            </a:fld>
            <a:endParaRPr lang="en-GB"/>
          </a:p>
        </p:txBody>
      </p:sp>
    </p:spTree>
    <p:extLst>
      <p:ext uri="{BB962C8B-B14F-4D97-AF65-F5344CB8AC3E}">
        <p14:creationId xmlns:p14="http://schemas.microsoft.com/office/powerpoint/2010/main" val="1770377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4D972-ED8B-4F3F-A223-8821D981D3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D37BD83-F3FD-49BD-90E2-A861475AEC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7829043-CEE6-4764-A1B7-A0ED719A42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C59F4A-1D66-4BB3-9670-8D2102C6ACE4}"/>
              </a:ext>
            </a:extLst>
          </p:cNvPr>
          <p:cNvSpPr>
            <a:spLocks noGrp="1"/>
          </p:cNvSpPr>
          <p:nvPr>
            <p:ph type="dt" sz="half" idx="10"/>
          </p:nvPr>
        </p:nvSpPr>
        <p:spPr/>
        <p:txBody>
          <a:bodyPr/>
          <a:lstStyle/>
          <a:p>
            <a:fld id="{74D41254-B4D1-4994-940F-FECD5A224AE6}" type="datetimeFigureOut">
              <a:rPr lang="en-GB" smtClean="0"/>
              <a:t>21/04/2022</a:t>
            </a:fld>
            <a:endParaRPr lang="en-GB"/>
          </a:p>
        </p:txBody>
      </p:sp>
      <p:sp>
        <p:nvSpPr>
          <p:cNvPr id="6" name="Footer Placeholder 5">
            <a:extLst>
              <a:ext uri="{FF2B5EF4-FFF2-40B4-BE49-F238E27FC236}">
                <a16:creationId xmlns:a16="http://schemas.microsoft.com/office/drawing/2014/main" id="{4817E5A5-A571-445C-923C-60DDE4BCFC1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E4336F3-667C-4E07-A023-FB8B922E577C}"/>
              </a:ext>
            </a:extLst>
          </p:cNvPr>
          <p:cNvSpPr>
            <a:spLocks noGrp="1"/>
          </p:cNvSpPr>
          <p:nvPr>
            <p:ph type="sldNum" sz="quarter" idx="12"/>
          </p:nvPr>
        </p:nvSpPr>
        <p:spPr/>
        <p:txBody>
          <a:bodyPr/>
          <a:lstStyle/>
          <a:p>
            <a:fld id="{3FC61D8E-19DA-402C-B724-7B73F5114023}" type="slidenum">
              <a:rPr lang="en-GB" smtClean="0"/>
              <a:t>‹#›</a:t>
            </a:fld>
            <a:endParaRPr lang="en-GB"/>
          </a:p>
        </p:txBody>
      </p:sp>
    </p:spTree>
    <p:extLst>
      <p:ext uri="{BB962C8B-B14F-4D97-AF65-F5344CB8AC3E}">
        <p14:creationId xmlns:p14="http://schemas.microsoft.com/office/powerpoint/2010/main" val="3850890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8EEED-846A-4EA9-9506-FC5AA899E9F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C5861F4-BFB8-4BC5-B383-73E7F31DC1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C434F5-F9FC-4DC2-84D3-A41CCB1362CD}"/>
              </a:ext>
            </a:extLst>
          </p:cNvPr>
          <p:cNvSpPr>
            <a:spLocks noGrp="1"/>
          </p:cNvSpPr>
          <p:nvPr>
            <p:ph type="dt" sz="half" idx="10"/>
          </p:nvPr>
        </p:nvSpPr>
        <p:spPr/>
        <p:txBody>
          <a:bodyPr/>
          <a:lstStyle/>
          <a:p>
            <a:fld id="{74D41254-B4D1-4994-940F-FECD5A224AE6}" type="datetimeFigureOut">
              <a:rPr lang="en-GB" smtClean="0"/>
              <a:t>21/04/2022</a:t>
            </a:fld>
            <a:endParaRPr lang="en-GB"/>
          </a:p>
        </p:txBody>
      </p:sp>
      <p:sp>
        <p:nvSpPr>
          <p:cNvPr id="5" name="Footer Placeholder 4">
            <a:extLst>
              <a:ext uri="{FF2B5EF4-FFF2-40B4-BE49-F238E27FC236}">
                <a16:creationId xmlns:a16="http://schemas.microsoft.com/office/drawing/2014/main" id="{9E12B01F-647A-4278-A830-C4A038B89B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B0D312-3B7E-4D79-9374-3E165199C6E8}"/>
              </a:ext>
            </a:extLst>
          </p:cNvPr>
          <p:cNvSpPr>
            <a:spLocks noGrp="1"/>
          </p:cNvSpPr>
          <p:nvPr>
            <p:ph type="sldNum" sz="quarter" idx="12"/>
          </p:nvPr>
        </p:nvSpPr>
        <p:spPr/>
        <p:txBody>
          <a:bodyPr/>
          <a:lstStyle/>
          <a:p>
            <a:fld id="{3FC61D8E-19DA-402C-B724-7B73F5114023}" type="slidenum">
              <a:rPr lang="en-GB" smtClean="0"/>
              <a:t>‹#›</a:t>
            </a:fld>
            <a:endParaRPr lang="en-GB"/>
          </a:p>
        </p:txBody>
      </p:sp>
    </p:spTree>
    <p:extLst>
      <p:ext uri="{BB962C8B-B14F-4D97-AF65-F5344CB8AC3E}">
        <p14:creationId xmlns:p14="http://schemas.microsoft.com/office/powerpoint/2010/main" val="2220048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3B9898-79F2-48EC-9518-CE87D474C16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8815886-87F6-4D41-9A6D-520C273222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F75A9A-CDCF-4D76-B773-4BD28E63666D}"/>
              </a:ext>
            </a:extLst>
          </p:cNvPr>
          <p:cNvSpPr>
            <a:spLocks noGrp="1"/>
          </p:cNvSpPr>
          <p:nvPr>
            <p:ph type="dt" sz="half" idx="10"/>
          </p:nvPr>
        </p:nvSpPr>
        <p:spPr/>
        <p:txBody>
          <a:bodyPr/>
          <a:lstStyle/>
          <a:p>
            <a:fld id="{74D41254-B4D1-4994-940F-FECD5A224AE6}" type="datetimeFigureOut">
              <a:rPr lang="en-GB" smtClean="0"/>
              <a:t>21/04/2022</a:t>
            </a:fld>
            <a:endParaRPr lang="en-GB"/>
          </a:p>
        </p:txBody>
      </p:sp>
      <p:sp>
        <p:nvSpPr>
          <p:cNvPr id="5" name="Footer Placeholder 4">
            <a:extLst>
              <a:ext uri="{FF2B5EF4-FFF2-40B4-BE49-F238E27FC236}">
                <a16:creationId xmlns:a16="http://schemas.microsoft.com/office/drawing/2014/main" id="{A5545C51-3B3A-4DCF-8137-4E74F0FD35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D6EF77-7D37-41C5-8BF1-E2A588009CE2}"/>
              </a:ext>
            </a:extLst>
          </p:cNvPr>
          <p:cNvSpPr>
            <a:spLocks noGrp="1"/>
          </p:cNvSpPr>
          <p:nvPr>
            <p:ph type="sldNum" sz="quarter" idx="12"/>
          </p:nvPr>
        </p:nvSpPr>
        <p:spPr/>
        <p:txBody>
          <a:bodyPr/>
          <a:lstStyle/>
          <a:p>
            <a:fld id="{3FC61D8E-19DA-402C-B724-7B73F5114023}" type="slidenum">
              <a:rPr lang="en-GB" smtClean="0"/>
              <a:t>‹#›</a:t>
            </a:fld>
            <a:endParaRPr lang="en-GB"/>
          </a:p>
        </p:txBody>
      </p:sp>
    </p:spTree>
    <p:extLst>
      <p:ext uri="{BB962C8B-B14F-4D97-AF65-F5344CB8AC3E}">
        <p14:creationId xmlns:p14="http://schemas.microsoft.com/office/powerpoint/2010/main" val="38443831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lumMod val="95000"/>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7612" y="3043730"/>
            <a:ext cx="5472863" cy="2137870"/>
          </a:xfrm>
        </p:spPr>
        <p:txBody>
          <a:bodyPr lIns="0" tIns="0" rIns="0" bIns="0" anchor="b" anchorCtr="0">
            <a:noAutofit/>
          </a:bodyPr>
          <a:lstStyle>
            <a:lvl1pPr algn="l">
              <a:defRPr lang="en-US" sz="4000" b="0" kern="1200" smtClean="0">
                <a:solidFill>
                  <a:schemeClr val="tx1">
                    <a:lumMod val="75000"/>
                    <a:lumOff val="25000"/>
                  </a:schemeClr>
                </a:solidFill>
                <a:latin typeface="Arial" panose="020B0604020202020204" pitchFamily="34" charset="0"/>
                <a:ea typeface="+mj-ea"/>
                <a:cs typeface="Arial" panose="020B0604020202020204" pitchFamily="34" charset="0"/>
              </a:defRPr>
            </a:lvl1pPr>
          </a:lstStyle>
          <a:p>
            <a:r>
              <a:rPr lang="en-US" dirty="0"/>
              <a:t>CLICK TO EDIT</a:t>
            </a:r>
          </a:p>
        </p:txBody>
      </p:sp>
      <p:sp>
        <p:nvSpPr>
          <p:cNvPr id="4" name="Date Placeholder 3"/>
          <p:cNvSpPr>
            <a:spLocks noGrp="1"/>
          </p:cNvSpPr>
          <p:nvPr>
            <p:ph type="dt" sz="half" idx="10"/>
          </p:nvPr>
        </p:nvSpPr>
        <p:spPr/>
        <p:txBody>
          <a:bodyPr/>
          <a:lstStyle/>
          <a:p>
            <a:fld id="{9578D6DB-6798-42D2-B9AD-FC6F1C72FC30}" type="datetimeFigureOut">
              <a:rPr lang="en-US" smtClean="0">
                <a:solidFill>
                  <a:prstClr val="black">
                    <a:tint val="75000"/>
                  </a:prstClr>
                </a:solidFill>
              </a:rPr>
              <a:pPr/>
              <a:t>4/21/2022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5EDE275-BE14-4364-AEA2-5F5667C0FD49}" type="slidenum">
              <a:rPr lang="en-US" smtClean="0">
                <a:solidFill>
                  <a:prstClr val="black">
                    <a:tint val="75000"/>
                  </a:prstClr>
                </a:solidFill>
              </a:rPr>
              <a:pPr/>
              <a:t>‹#›</a:t>
            </a:fld>
            <a:endParaRPr lang="en-US">
              <a:solidFill>
                <a:prstClr val="black">
                  <a:tint val="75000"/>
                </a:prstClr>
              </a:solidFill>
            </a:endParaRPr>
          </a:p>
        </p:txBody>
      </p:sp>
      <p:sp>
        <p:nvSpPr>
          <p:cNvPr id="7" name="Content Placeholder 6"/>
          <p:cNvSpPr>
            <a:spLocks noGrp="1"/>
          </p:cNvSpPr>
          <p:nvPr>
            <p:ph sz="quarter" idx="13"/>
          </p:nvPr>
        </p:nvSpPr>
        <p:spPr>
          <a:xfrm>
            <a:off x="614297" y="5357596"/>
            <a:ext cx="5481703" cy="738404"/>
          </a:xfrm>
        </p:spPr>
        <p:txBody>
          <a:bodyPr lIns="0" rIns="0">
            <a:normAutofit/>
          </a:bodyPr>
          <a:lstStyle>
            <a:lvl1pPr marL="0" indent="0">
              <a:buFontTx/>
              <a:buNone/>
              <a:defRPr sz="1800">
                <a:latin typeface="Arial" panose="020B0604020202020204" pitchFamily="34" charset="0"/>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11360926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solidFill>
                  <a:prstClr val="black">
                    <a:tint val="75000"/>
                  </a:prstClr>
                </a:solidFill>
              </a:rPr>
              <a:pPr/>
              <a:t>4/21/2022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4084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lumMod val="95000"/>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normAutofit/>
          </a:bodyPr>
          <a:lstStyle>
            <a:lvl1pPr>
              <a:defRPr sz="1800">
                <a:solidFill>
                  <a:schemeClr val="tx1">
                    <a:lumMod val="75000"/>
                    <a:lumOff val="25000"/>
                  </a:schemeClr>
                </a:solidFill>
              </a:defRPr>
            </a:lvl1pPr>
            <a:lvl2pPr>
              <a:defRPr sz="2800"/>
            </a:lvl2pPr>
            <a:lvl3pPr>
              <a:defRPr sz="2400"/>
            </a:lvl3pPr>
            <a:lvl4pPr>
              <a:defRPr sz="2000"/>
            </a:lvl4pPr>
            <a:lvl5pPr>
              <a:defRPr sz="2000"/>
            </a:lvl5pPr>
            <a:lvl6pPr>
              <a:defRPr sz="2400"/>
            </a:lvl6pPr>
            <a:lvl7pPr>
              <a:defRPr sz="2400"/>
            </a:lvl7pPr>
            <a:lvl8pPr>
              <a:defRPr sz="2400"/>
            </a:lvl8pPr>
            <a:lvl9pPr>
              <a:defRPr sz="2400"/>
            </a:lvl9pPr>
          </a:lstStyle>
          <a:p>
            <a:pPr lvl="0"/>
            <a:r>
              <a:rPr lang="en-US" dirty="0"/>
              <a:t>Click to edit Master text styles</a:t>
            </a:r>
          </a:p>
        </p:txBody>
      </p:sp>
      <p:sp>
        <p:nvSpPr>
          <p:cNvPr id="4" name="Content Placeholder 3"/>
          <p:cNvSpPr>
            <a:spLocks noGrp="1"/>
          </p:cNvSpPr>
          <p:nvPr>
            <p:ph sz="half" idx="2"/>
          </p:nvPr>
        </p:nvSpPr>
        <p:spPr>
          <a:xfrm>
            <a:off x="6197600" y="1600202"/>
            <a:ext cx="5384800" cy="4525963"/>
          </a:xfrm>
        </p:spPr>
        <p:txBody>
          <a:bodyPr>
            <a:normAutofit/>
          </a:bodyPr>
          <a:lstStyle>
            <a:lvl1pPr>
              <a:defRPr sz="1800">
                <a:solidFill>
                  <a:schemeClr val="tx1">
                    <a:lumMod val="75000"/>
                    <a:lumOff val="25000"/>
                  </a:schemeClr>
                </a:solidFill>
              </a:defRPr>
            </a:lvl1pPr>
            <a:lvl2pPr>
              <a:defRPr sz="2800"/>
            </a:lvl2pPr>
            <a:lvl3pPr>
              <a:defRPr sz="2400"/>
            </a:lvl3pPr>
            <a:lvl4pPr>
              <a:defRPr sz="2000"/>
            </a:lvl4pPr>
            <a:lvl5pPr>
              <a:defRPr sz="2000"/>
            </a:lvl5pPr>
            <a:lvl6pPr>
              <a:defRPr sz="2400"/>
            </a:lvl6pPr>
            <a:lvl7pPr>
              <a:defRPr sz="2400"/>
            </a:lvl7pPr>
            <a:lvl8pPr>
              <a:defRPr sz="2400"/>
            </a:lvl8pPr>
            <a:lvl9pPr>
              <a:defRPr sz="24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solidFill>
                  <a:prstClr val="black">
                    <a:tint val="75000"/>
                  </a:prstClr>
                </a:solidFill>
              </a:rPr>
              <a:pPr/>
              <a:t>4/21/2022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06230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dirty="0"/>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solidFill>
                  <a:prstClr val="black">
                    <a:tint val="75000"/>
                  </a:prstClr>
                </a:solidFill>
              </a:rPr>
              <a:pPr/>
              <a:t>4/21/2022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16057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lumMod val="95000"/>
            <a:alpha val="50000"/>
          </a:schemeClr>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solidFill>
                  <a:prstClr val="black">
                    <a:tint val="75000"/>
                  </a:prstClr>
                </a:solidFill>
              </a:rPr>
              <a:pPr/>
              <a:t>4/21/2022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33300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2" y="2870634"/>
            <a:ext cx="5932223"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solidFill>
                  <a:prstClr val="black">
                    <a:tint val="75000"/>
                  </a:prstClr>
                </a:solidFill>
              </a:rPr>
              <a:pPr/>
              <a:t>4/21/2022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05581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7612" y="3043730"/>
            <a:ext cx="5472863" cy="2137870"/>
          </a:xfrm>
        </p:spPr>
        <p:txBody>
          <a:bodyPr lIns="0" tIns="0" rIns="0" bIns="0" anchor="b" anchorCtr="0">
            <a:noAutofit/>
          </a:bodyPr>
          <a:lstStyle>
            <a:lvl1pPr algn="l">
              <a:defRPr lang="en-US" sz="4000" b="0" kern="1200" smtClean="0">
                <a:solidFill>
                  <a:schemeClr val="tx1">
                    <a:lumMod val="75000"/>
                    <a:lumOff val="25000"/>
                  </a:schemeClr>
                </a:solidFill>
                <a:latin typeface="Arial" panose="020B0604020202020204" pitchFamily="34" charset="0"/>
                <a:ea typeface="+mj-ea"/>
                <a:cs typeface="Arial" panose="020B0604020202020204" pitchFamily="34" charset="0"/>
              </a:defRPr>
            </a:lvl1pPr>
          </a:lstStyle>
          <a:p>
            <a:r>
              <a:rPr lang="en-US" dirty="0"/>
              <a:t>CLICK TO EDIT</a:t>
            </a:r>
          </a:p>
        </p:txBody>
      </p:sp>
      <p:sp>
        <p:nvSpPr>
          <p:cNvPr id="4" name="Date Placeholder 3"/>
          <p:cNvSpPr>
            <a:spLocks noGrp="1"/>
          </p:cNvSpPr>
          <p:nvPr>
            <p:ph type="dt" sz="half" idx="10"/>
          </p:nvPr>
        </p:nvSpPr>
        <p:spPr/>
        <p:txBody>
          <a:bodyPr/>
          <a:lstStyle/>
          <a:p>
            <a:fld id="{9578D6DB-6798-42D2-B9AD-FC6F1C72FC30}" type="datetimeFigureOut">
              <a:rPr lang="en-US" smtClean="0"/>
              <a:pPr/>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
        <p:nvSpPr>
          <p:cNvPr id="7" name="Content Placeholder 6"/>
          <p:cNvSpPr>
            <a:spLocks noGrp="1"/>
          </p:cNvSpPr>
          <p:nvPr>
            <p:ph sz="quarter" idx="13"/>
          </p:nvPr>
        </p:nvSpPr>
        <p:spPr>
          <a:xfrm>
            <a:off x="614297" y="5357596"/>
            <a:ext cx="5481703" cy="738404"/>
          </a:xfrm>
        </p:spPr>
        <p:txBody>
          <a:bodyPr lIns="0" rIns="0">
            <a:normAutofit/>
          </a:bodyPr>
          <a:lstStyle>
            <a:lvl1pPr marL="0" indent="0">
              <a:buFontTx/>
              <a:buNone/>
              <a:defRPr sz="1800">
                <a:latin typeface="Arial" panose="020B0604020202020204" pitchFamily="34" charset="0"/>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21551246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bg1">
            <a:lumMod val="95000"/>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7612" y="3043730"/>
            <a:ext cx="5472863" cy="2137870"/>
          </a:xfrm>
        </p:spPr>
        <p:txBody>
          <a:bodyPr lIns="0" tIns="0" rIns="0" bIns="0" anchor="b" anchorCtr="0">
            <a:noAutofit/>
          </a:bodyPr>
          <a:lstStyle>
            <a:lvl1pPr algn="l">
              <a:defRPr lang="en-US" sz="4000" b="0" kern="1200" smtClean="0">
                <a:solidFill>
                  <a:schemeClr val="tx1">
                    <a:lumMod val="75000"/>
                    <a:lumOff val="25000"/>
                  </a:schemeClr>
                </a:solidFill>
                <a:latin typeface="Arial" panose="020B0604020202020204" pitchFamily="34" charset="0"/>
                <a:ea typeface="+mj-ea"/>
                <a:cs typeface="Arial" panose="020B0604020202020204" pitchFamily="34" charset="0"/>
              </a:defRPr>
            </a:lvl1pPr>
          </a:lstStyle>
          <a:p>
            <a:r>
              <a:rPr lang="en-US" dirty="0"/>
              <a:t>CLICK TO EDIT</a:t>
            </a:r>
          </a:p>
        </p:txBody>
      </p:sp>
      <p:sp>
        <p:nvSpPr>
          <p:cNvPr id="4" name="Date Placeholder 3"/>
          <p:cNvSpPr>
            <a:spLocks noGrp="1"/>
          </p:cNvSpPr>
          <p:nvPr>
            <p:ph type="dt" sz="half" idx="10"/>
          </p:nvPr>
        </p:nvSpPr>
        <p:spPr/>
        <p:txBody>
          <a:bodyPr/>
          <a:lstStyle/>
          <a:p>
            <a:fld id="{9578D6DB-6798-42D2-B9AD-FC6F1C72FC30}" type="datetimeFigureOut">
              <a:rPr lang="en-US" smtClean="0">
                <a:solidFill>
                  <a:prstClr val="black">
                    <a:tint val="75000"/>
                  </a:prstClr>
                </a:solidFill>
              </a:rPr>
              <a:pPr/>
              <a:t>4/21/2022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5EDE275-BE14-4364-AEA2-5F5667C0FD49}" type="slidenum">
              <a:rPr lang="en-US" smtClean="0">
                <a:solidFill>
                  <a:prstClr val="black">
                    <a:tint val="75000"/>
                  </a:prstClr>
                </a:solidFill>
              </a:rPr>
              <a:pPr/>
              <a:t>‹#›</a:t>
            </a:fld>
            <a:endParaRPr lang="en-US">
              <a:solidFill>
                <a:prstClr val="black">
                  <a:tint val="75000"/>
                </a:prstClr>
              </a:solidFill>
            </a:endParaRPr>
          </a:p>
        </p:txBody>
      </p:sp>
      <p:sp>
        <p:nvSpPr>
          <p:cNvPr id="7" name="Content Placeholder 6"/>
          <p:cNvSpPr>
            <a:spLocks noGrp="1"/>
          </p:cNvSpPr>
          <p:nvPr>
            <p:ph sz="quarter" idx="13"/>
          </p:nvPr>
        </p:nvSpPr>
        <p:spPr>
          <a:xfrm>
            <a:off x="614297" y="5357596"/>
            <a:ext cx="5481703" cy="738404"/>
          </a:xfrm>
        </p:spPr>
        <p:txBody>
          <a:bodyPr lIns="0" rIns="0">
            <a:normAutofit/>
          </a:bodyPr>
          <a:lstStyle>
            <a:lvl1pPr marL="0" indent="0">
              <a:buFontTx/>
              <a:buNone/>
              <a:defRPr sz="1800">
                <a:latin typeface="Arial" panose="020B0604020202020204" pitchFamily="34" charset="0"/>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1149090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507E48-96DE-4805-8946-70ACA5509C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1917DB-F3EC-4A21-82D1-A3611330A7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2FA967-B4FB-43BB-878F-C55653EBA7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D41254-B4D1-4994-940F-FECD5A224AE6}" type="datetimeFigureOut">
              <a:rPr lang="en-GB" smtClean="0"/>
              <a:t>21/04/2022</a:t>
            </a:fld>
            <a:endParaRPr lang="en-GB"/>
          </a:p>
        </p:txBody>
      </p:sp>
      <p:sp>
        <p:nvSpPr>
          <p:cNvPr id="5" name="Footer Placeholder 4">
            <a:extLst>
              <a:ext uri="{FF2B5EF4-FFF2-40B4-BE49-F238E27FC236}">
                <a16:creationId xmlns:a16="http://schemas.microsoft.com/office/drawing/2014/main" id="{3F853FD1-CFA5-446E-8754-5F2A0891E1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6C237A0-81D6-47BD-9674-A9D0CB1EA0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C61D8E-19DA-402C-B724-7B73F5114023}" type="slidenum">
              <a:rPr lang="en-GB" smtClean="0"/>
              <a:t>‹#›</a:t>
            </a:fld>
            <a:endParaRPr lang="en-GB"/>
          </a:p>
        </p:txBody>
      </p:sp>
    </p:spTree>
    <p:extLst>
      <p:ext uri="{BB962C8B-B14F-4D97-AF65-F5344CB8AC3E}">
        <p14:creationId xmlns:p14="http://schemas.microsoft.com/office/powerpoint/2010/main" val="741127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40"/>
            <a:ext cx="10972801" cy="711081"/>
          </a:xfrm>
          <a:prstGeom prst="rect">
            <a:avLst/>
          </a:prstGeom>
        </p:spPr>
        <p:txBody>
          <a:bodyPr vert="horz" lIns="0" tIns="60949" rIns="0" bIns="60949" rtlCol="0" anchor="ctr">
            <a:normAutofit/>
          </a:bodyPr>
          <a:lstStyle/>
          <a:p>
            <a:r>
              <a:rPr lang="en-US" dirty="0"/>
              <a:t>Click to edit Master title style</a:t>
            </a:r>
          </a:p>
        </p:txBody>
      </p:sp>
      <p:sp>
        <p:nvSpPr>
          <p:cNvPr id="3" name="Text Placeholder 2"/>
          <p:cNvSpPr>
            <a:spLocks noGrp="1"/>
          </p:cNvSpPr>
          <p:nvPr>
            <p:ph type="body" idx="1"/>
          </p:nvPr>
        </p:nvSpPr>
        <p:spPr>
          <a:xfrm>
            <a:off x="609600" y="1138426"/>
            <a:ext cx="10972801" cy="4987739"/>
          </a:xfrm>
          <a:prstGeom prst="rect">
            <a:avLst/>
          </a:prstGeom>
        </p:spPr>
        <p:txBody>
          <a:bodyPr vert="horz" lIns="0" tIns="60949" rIns="0" bIns="60949" rtlCol="0">
            <a:normAutofit/>
          </a:bodyPr>
          <a:lstStyle/>
          <a:p>
            <a:pPr lvl="0"/>
            <a:r>
              <a:rPr lang="en-US" dirty="0"/>
              <a:t>Click to edit Master text styles</a:t>
            </a:r>
          </a:p>
        </p:txBody>
      </p:sp>
      <p:sp>
        <p:nvSpPr>
          <p:cNvPr id="4" name="Date Placeholder 3"/>
          <p:cNvSpPr>
            <a:spLocks noGrp="1"/>
          </p:cNvSpPr>
          <p:nvPr>
            <p:ph type="dt" sz="half" idx="2"/>
          </p:nvPr>
        </p:nvSpPr>
        <p:spPr>
          <a:xfrm>
            <a:off x="609600" y="6356352"/>
            <a:ext cx="2844800" cy="365125"/>
          </a:xfrm>
          <a:prstGeom prst="rect">
            <a:avLst/>
          </a:prstGeom>
        </p:spPr>
        <p:txBody>
          <a:bodyPr vert="horz" lIns="121899" tIns="60949" rIns="121899" bIns="60949" rtlCol="0" anchor="ctr"/>
          <a:lstStyle>
            <a:lvl1pPr algn="l">
              <a:defRPr sz="1600">
                <a:solidFill>
                  <a:schemeClr val="tx1">
                    <a:tint val="75000"/>
                  </a:schemeClr>
                </a:solidFill>
              </a:defRPr>
            </a:lvl1pPr>
          </a:lstStyle>
          <a:p>
            <a:fld id="{425404F2-BE9A-4460-8815-8F645183555F}" type="datetimeFigureOut">
              <a:rPr lang="en-US" smtClean="0">
                <a:solidFill>
                  <a:prstClr val="black">
                    <a:tint val="75000"/>
                  </a:prstClr>
                </a:solidFill>
              </a:rPr>
              <a:pPr/>
              <a:t>4/21/2022</a:t>
            </a:fld>
            <a:endParaRPr lang="en-US">
              <a:solidFill>
                <a:prstClr val="black">
                  <a:tint val="75000"/>
                </a:prstClr>
              </a:solidFill>
            </a:endParaRPr>
          </a:p>
        </p:txBody>
      </p:sp>
      <p:sp>
        <p:nvSpPr>
          <p:cNvPr id="5" name="Footer Placeholder 4"/>
          <p:cNvSpPr>
            <a:spLocks noGrp="1"/>
          </p:cNvSpPr>
          <p:nvPr>
            <p:ph type="ftr" sz="quarter" idx="3"/>
          </p:nvPr>
        </p:nvSpPr>
        <p:spPr>
          <a:xfrm>
            <a:off x="4165601" y="6356352"/>
            <a:ext cx="3860800" cy="365125"/>
          </a:xfrm>
          <a:prstGeom prst="rect">
            <a:avLst/>
          </a:prstGeom>
        </p:spPr>
        <p:txBody>
          <a:bodyPr vert="horz" lIns="121899" tIns="60949" rIns="121899" bIns="60949" rtlCol="0" anchor="ctr"/>
          <a:lstStyle>
            <a:lvl1pPr algn="ctr">
              <a:defRPr sz="16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1" y="6356352"/>
            <a:ext cx="2844800" cy="365125"/>
          </a:xfrm>
          <a:prstGeom prst="rect">
            <a:avLst/>
          </a:prstGeom>
        </p:spPr>
        <p:txBody>
          <a:bodyPr vert="horz" lIns="121899" tIns="60949" rIns="121899" bIns="60949" rtlCol="0" anchor="ctr"/>
          <a:lstStyle>
            <a:lvl1pPr algn="r">
              <a:defRPr sz="1600">
                <a:solidFill>
                  <a:schemeClr val="tx1">
                    <a:tint val="75000"/>
                  </a:schemeClr>
                </a:solidFill>
              </a:defRPr>
            </a:lvl1p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0590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1218987" rtl="0" eaLnBrk="1" latinLnBrk="0" hangingPunct="1">
        <a:spcBef>
          <a:spcPct val="0"/>
        </a:spcBef>
        <a:buNone/>
        <a:defRPr sz="3600" kern="1200">
          <a:solidFill>
            <a:schemeClr val="tx1">
              <a:lumMod val="75000"/>
              <a:lumOff val="25000"/>
            </a:schemeClr>
          </a:solidFill>
          <a:latin typeface="+mj-lt"/>
          <a:ea typeface="+mj-ea"/>
          <a:cs typeface="Arial" panose="020B0604020202020204" pitchFamily="34" charset="0"/>
        </a:defRPr>
      </a:lvl1pPr>
    </p:titleStyle>
    <p:bodyStyle>
      <a:lvl1pPr marL="0" indent="0" algn="l" defTabSz="1218987" rtl="0" eaLnBrk="1" latinLnBrk="0" hangingPunct="1">
        <a:spcBef>
          <a:spcPct val="20000"/>
        </a:spcBef>
        <a:buFontTx/>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09494" indent="0" algn="l" defTabSz="1218987" rtl="0" eaLnBrk="1" latinLnBrk="0" hangingPunct="1">
        <a:spcBef>
          <a:spcPct val="20000"/>
        </a:spcBef>
        <a:buFontTx/>
        <a:buNone/>
        <a:defRPr sz="1800" kern="1200">
          <a:solidFill>
            <a:schemeClr val="tx1"/>
          </a:solidFill>
          <a:latin typeface="Arial" panose="020B0604020202020204" pitchFamily="34" charset="0"/>
          <a:ea typeface="+mn-ea"/>
          <a:cs typeface="Arial" panose="020B0604020202020204" pitchFamily="34" charset="0"/>
        </a:defRPr>
      </a:lvl2pPr>
      <a:lvl3pPr marL="1218986" indent="0" algn="l" defTabSz="1218987" rtl="0" eaLnBrk="1" latinLnBrk="0" hangingPunct="1">
        <a:spcBef>
          <a:spcPct val="20000"/>
        </a:spcBef>
        <a:buFontTx/>
        <a:buNone/>
        <a:defRPr sz="1800" kern="1200">
          <a:solidFill>
            <a:schemeClr val="tx1"/>
          </a:solidFill>
          <a:latin typeface="Arial" panose="020B0604020202020204" pitchFamily="34" charset="0"/>
          <a:ea typeface="+mn-ea"/>
          <a:cs typeface="Arial" panose="020B0604020202020204" pitchFamily="34" charset="0"/>
        </a:defRPr>
      </a:lvl3pPr>
      <a:lvl4pPr marL="1828480" indent="0" algn="l" defTabSz="1218987" rtl="0" eaLnBrk="1" latinLnBrk="0" hangingPunct="1">
        <a:spcBef>
          <a:spcPct val="20000"/>
        </a:spcBef>
        <a:buFontTx/>
        <a:buNone/>
        <a:defRPr sz="1800" kern="1200">
          <a:solidFill>
            <a:schemeClr val="tx1"/>
          </a:solidFill>
          <a:latin typeface="Arial" panose="020B0604020202020204" pitchFamily="34" charset="0"/>
          <a:ea typeface="+mn-ea"/>
          <a:cs typeface="Arial" panose="020B0604020202020204" pitchFamily="34" charset="0"/>
        </a:defRPr>
      </a:lvl4pPr>
      <a:lvl5pPr marL="2437973" indent="0" algn="l" defTabSz="1218987" rtl="0" eaLnBrk="1" latinLnBrk="0" hangingPunct="1">
        <a:spcBef>
          <a:spcPct val="20000"/>
        </a:spcBef>
        <a:buFontTx/>
        <a:buNone/>
        <a:defRPr sz="1800" kern="1200">
          <a:solidFill>
            <a:schemeClr val="tx1"/>
          </a:solidFill>
          <a:latin typeface="Arial" panose="020B0604020202020204" pitchFamily="34" charset="0"/>
          <a:ea typeface="+mn-ea"/>
          <a:cs typeface="Arial" panose="020B0604020202020204"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5.png"/><Relationship Id="rId7"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1589" y="2458505"/>
            <a:ext cx="9898147" cy="4403035"/>
            <a:chOff x="-28575" y="1898650"/>
            <a:chExt cx="9956800" cy="4429126"/>
          </a:xfrm>
          <a:solidFill>
            <a:schemeClr val="tx1">
              <a:lumMod val="75000"/>
              <a:lumOff val="25000"/>
            </a:schemeClr>
          </a:solidFill>
        </p:grpSpPr>
        <p:sp>
          <p:nvSpPr>
            <p:cNvPr id="8" name="Freeform 5"/>
            <p:cNvSpPr>
              <a:spLocks/>
            </p:cNvSpPr>
            <p:nvPr/>
          </p:nvSpPr>
          <p:spPr bwMode="auto">
            <a:xfrm>
              <a:off x="3052763" y="2152650"/>
              <a:ext cx="3460750" cy="3467100"/>
            </a:xfrm>
            <a:custGeom>
              <a:avLst/>
              <a:gdLst>
                <a:gd name="T0" fmla="*/ 522 w 1204"/>
                <a:gd name="T1" fmla="*/ 1077 h 1205"/>
                <a:gd name="T2" fmla="*/ 463 w 1204"/>
                <a:gd name="T3" fmla="*/ 602 h 1205"/>
                <a:gd name="T4" fmla="*/ 692 w 1204"/>
                <a:gd name="T5" fmla="*/ 106 h 1205"/>
                <a:gd name="T6" fmla="*/ 268 w 1204"/>
                <a:gd name="T7" fmla="*/ 0 h 1205"/>
                <a:gd name="T8" fmla="*/ 237 w 1204"/>
                <a:gd name="T9" fmla="*/ 28 h 1205"/>
                <a:gd name="T10" fmla="*/ 616 w 1204"/>
                <a:gd name="T11" fmla="*/ 123 h 1205"/>
                <a:gd name="T12" fmla="*/ 718 w 1204"/>
                <a:gd name="T13" fmla="*/ 427 h 1205"/>
                <a:gd name="T14" fmla="*/ 26 w 1204"/>
                <a:gd name="T15" fmla="*/ 845 h 1205"/>
                <a:gd name="T16" fmla="*/ 475 w 1204"/>
                <a:gd name="T17" fmla="*/ 1205 h 1205"/>
                <a:gd name="T18" fmla="*/ 662 w 1204"/>
                <a:gd name="T19" fmla="*/ 1119 h 1205"/>
                <a:gd name="T20" fmla="*/ 522 w 1204"/>
                <a:gd name="T21" fmla="*/ 1077 h 1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4" h="1205">
                  <a:moveTo>
                    <a:pt x="522" y="1077"/>
                  </a:moveTo>
                  <a:cubicBezTo>
                    <a:pt x="0" y="897"/>
                    <a:pt x="260" y="682"/>
                    <a:pt x="463" y="602"/>
                  </a:cubicBezTo>
                  <a:cubicBezTo>
                    <a:pt x="666" y="522"/>
                    <a:pt x="1204" y="330"/>
                    <a:pt x="692" y="106"/>
                  </a:cubicBezTo>
                  <a:cubicBezTo>
                    <a:pt x="692" y="106"/>
                    <a:pt x="513" y="40"/>
                    <a:pt x="268" y="0"/>
                  </a:cubicBezTo>
                  <a:cubicBezTo>
                    <a:pt x="237" y="28"/>
                    <a:pt x="237" y="28"/>
                    <a:pt x="237" y="28"/>
                  </a:cubicBezTo>
                  <a:cubicBezTo>
                    <a:pt x="415" y="59"/>
                    <a:pt x="519" y="90"/>
                    <a:pt x="616" y="123"/>
                  </a:cubicBezTo>
                  <a:cubicBezTo>
                    <a:pt x="774" y="177"/>
                    <a:pt x="930" y="311"/>
                    <a:pt x="718" y="427"/>
                  </a:cubicBezTo>
                  <a:cubicBezTo>
                    <a:pt x="506" y="543"/>
                    <a:pt x="44" y="661"/>
                    <a:pt x="26" y="845"/>
                  </a:cubicBezTo>
                  <a:cubicBezTo>
                    <a:pt x="13" y="972"/>
                    <a:pt x="185" y="1108"/>
                    <a:pt x="475" y="1205"/>
                  </a:cubicBezTo>
                  <a:cubicBezTo>
                    <a:pt x="662" y="1119"/>
                    <a:pt x="662" y="1119"/>
                    <a:pt x="662" y="1119"/>
                  </a:cubicBezTo>
                  <a:cubicBezTo>
                    <a:pt x="613" y="1106"/>
                    <a:pt x="566" y="1092"/>
                    <a:pt x="522" y="107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prstClr val="black"/>
                </a:solidFill>
                <a:latin typeface="Calibri"/>
              </a:endParaRPr>
            </a:p>
          </p:txBody>
        </p:sp>
        <p:sp>
          <p:nvSpPr>
            <p:cNvPr id="9" name="Freeform 6"/>
            <p:cNvSpPr>
              <a:spLocks/>
            </p:cNvSpPr>
            <p:nvPr/>
          </p:nvSpPr>
          <p:spPr bwMode="auto">
            <a:xfrm>
              <a:off x="-28575" y="1898650"/>
              <a:ext cx="1481138" cy="87313"/>
            </a:xfrm>
            <a:custGeom>
              <a:avLst/>
              <a:gdLst>
                <a:gd name="T0" fmla="*/ 0 w 515"/>
                <a:gd name="T1" fmla="*/ 2 h 30"/>
                <a:gd name="T2" fmla="*/ 0 w 515"/>
                <a:gd name="T3" fmla="*/ 23 h 30"/>
                <a:gd name="T4" fmla="*/ 504 w 515"/>
                <a:gd name="T5" fmla="*/ 30 h 30"/>
                <a:gd name="T6" fmla="*/ 515 w 515"/>
                <a:gd name="T7" fmla="*/ 18 h 30"/>
                <a:gd name="T8" fmla="*/ 0 w 515"/>
                <a:gd name="T9" fmla="*/ 2 h 30"/>
              </a:gdLst>
              <a:ahLst/>
              <a:cxnLst>
                <a:cxn ang="0">
                  <a:pos x="T0" y="T1"/>
                </a:cxn>
                <a:cxn ang="0">
                  <a:pos x="T2" y="T3"/>
                </a:cxn>
                <a:cxn ang="0">
                  <a:pos x="T4" y="T5"/>
                </a:cxn>
                <a:cxn ang="0">
                  <a:pos x="T6" y="T7"/>
                </a:cxn>
                <a:cxn ang="0">
                  <a:pos x="T8" y="T9"/>
                </a:cxn>
              </a:cxnLst>
              <a:rect l="0" t="0" r="r" b="b"/>
              <a:pathLst>
                <a:path w="515" h="30">
                  <a:moveTo>
                    <a:pt x="0" y="2"/>
                  </a:moveTo>
                  <a:cubicBezTo>
                    <a:pt x="0" y="23"/>
                    <a:pt x="0" y="23"/>
                    <a:pt x="0" y="23"/>
                  </a:cubicBezTo>
                  <a:cubicBezTo>
                    <a:pt x="0" y="23"/>
                    <a:pt x="200" y="14"/>
                    <a:pt x="504" y="30"/>
                  </a:cubicBezTo>
                  <a:cubicBezTo>
                    <a:pt x="515" y="18"/>
                    <a:pt x="515" y="18"/>
                    <a:pt x="515" y="18"/>
                  </a:cubicBezTo>
                  <a:cubicBezTo>
                    <a:pt x="323" y="7"/>
                    <a:pt x="138" y="0"/>
                    <a:pt x="0"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prstClr val="black"/>
                </a:solidFill>
                <a:latin typeface="Calibri"/>
              </a:endParaRPr>
            </a:p>
          </p:txBody>
        </p:sp>
        <p:sp>
          <p:nvSpPr>
            <p:cNvPr id="10" name="Freeform 7"/>
            <p:cNvSpPr>
              <a:spLocks/>
            </p:cNvSpPr>
            <p:nvPr/>
          </p:nvSpPr>
          <p:spPr bwMode="auto">
            <a:xfrm>
              <a:off x="1581150" y="1958975"/>
              <a:ext cx="2084388" cy="247650"/>
            </a:xfrm>
            <a:custGeom>
              <a:avLst/>
              <a:gdLst>
                <a:gd name="T0" fmla="*/ 595 w 725"/>
                <a:gd name="T1" fmla="*/ 43 h 86"/>
                <a:gd name="T2" fmla="*/ 13 w 725"/>
                <a:gd name="T3" fmla="*/ 0 h 86"/>
                <a:gd name="T4" fmla="*/ 0 w 725"/>
                <a:gd name="T5" fmla="*/ 12 h 86"/>
                <a:gd name="T6" fmla="*/ 298 w 725"/>
                <a:gd name="T7" fmla="*/ 36 h 86"/>
                <a:gd name="T8" fmla="*/ 695 w 725"/>
                <a:gd name="T9" fmla="*/ 86 h 86"/>
                <a:gd name="T10" fmla="*/ 725 w 725"/>
                <a:gd name="T11" fmla="*/ 58 h 86"/>
                <a:gd name="T12" fmla="*/ 595 w 725"/>
                <a:gd name="T13" fmla="*/ 43 h 86"/>
              </a:gdLst>
              <a:ahLst/>
              <a:cxnLst>
                <a:cxn ang="0">
                  <a:pos x="T0" y="T1"/>
                </a:cxn>
                <a:cxn ang="0">
                  <a:pos x="T2" y="T3"/>
                </a:cxn>
                <a:cxn ang="0">
                  <a:pos x="T4" y="T5"/>
                </a:cxn>
                <a:cxn ang="0">
                  <a:pos x="T6" y="T7"/>
                </a:cxn>
                <a:cxn ang="0">
                  <a:pos x="T8" y="T9"/>
                </a:cxn>
                <a:cxn ang="0">
                  <a:pos x="T10" y="T11"/>
                </a:cxn>
                <a:cxn ang="0">
                  <a:pos x="T12" y="T13"/>
                </a:cxn>
              </a:cxnLst>
              <a:rect l="0" t="0" r="r" b="b"/>
              <a:pathLst>
                <a:path w="725" h="86">
                  <a:moveTo>
                    <a:pt x="595" y="43"/>
                  </a:moveTo>
                  <a:cubicBezTo>
                    <a:pt x="430" y="28"/>
                    <a:pt x="220" y="12"/>
                    <a:pt x="13" y="0"/>
                  </a:cubicBezTo>
                  <a:cubicBezTo>
                    <a:pt x="0" y="12"/>
                    <a:pt x="0" y="12"/>
                    <a:pt x="0" y="12"/>
                  </a:cubicBezTo>
                  <a:cubicBezTo>
                    <a:pt x="92" y="18"/>
                    <a:pt x="192" y="25"/>
                    <a:pt x="298" y="36"/>
                  </a:cubicBezTo>
                  <a:cubicBezTo>
                    <a:pt x="461" y="53"/>
                    <a:pt x="590" y="69"/>
                    <a:pt x="695" y="86"/>
                  </a:cubicBezTo>
                  <a:cubicBezTo>
                    <a:pt x="725" y="58"/>
                    <a:pt x="725" y="58"/>
                    <a:pt x="725" y="58"/>
                  </a:cubicBezTo>
                  <a:cubicBezTo>
                    <a:pt x="683" y="52"/>
                    <a:pt x="639" y="47"/>
                    <a:pt x="595" y="4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prstClr val="black"/>
                </a:solidFill>
                <a:latin typeface="Calibri"/>
              </a:endParaRPr>
            </a:p>
          </p:txBody>
        </p:sp>
        <p:sp>
          <p:nvSpPr>
            <p:cNvPr id="11" name="Freeform 8"/>
            <p:cNvSpPr>
              <a:spLocks/>
            </p:cNvSpPr>
            <p:nvPr/>
          </p:nvSpPr>
          <p:spPr bwMode="auto">
            <a:xfrm>
              <a:off x="4826000" y="5472113"/>
              <a:ext cx="5102225" cy="855663"/>
            </a:xfrm>
            <a:custGeom>
              <a:avLst/>
              <a:gdLst>
                <a:gd name="T0" fmla="*/ 1775 w 1775"/>
                <a:gd name="T1" fmla="*/ 213 h 297"/>
                <a:gd name="T2" fmla="*/ 1443 w 1775"/>
                <a:gd name="T3" fmla="*/ 57 h 297"/>
                <a:gd name="T4" fmla="*/ 1397 w 1775"/>
                <a:gd name="T5" fmla="*/ 95 h 297"/>
                <a:gd name="T6" fmla="*/ 205 w 1775"/>
                <a:gd name="T7" fmla="*/ 0 h 297"/>
                <a:gd name="T8" fmla="*/ 0 w 1775"/>
                <a:gd name="T9" fmla="*/ 93 h 297"/>
                <a:gd name="T10" fmla="*/ 309 w 1775"/>
                <a:gd name="T11" fmla="*/ 153 h 297"/>
                <a:gd name="T12" fmla="*/ 1225 w 1775"/>
                <a:gd name="T13" fmla="*/ 235 h 297"/>
                <a:gd name="T14" fmla="*/ 1153 w 1775"/>
                <a:gd name="T15" fmla="*/ 297 h 297"/>
                <a:gd name="T16" fmla="*/ 1775 w 1775"/>
                <a:gd name="T17" fmla="*/ 213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5" h="297">
                  <a:moveTo>
                    <a:pt x="1775" y="213"/>
                  </a:moveTo>
                  <a:cubicBezTo>
                    <a:pt x="1443" y="57"/>
                    <a:pt x="1443" y="57"/>
                    <a:pt x="1443" y="57"/>
                  </a:cubicBezTo>
                  <a:cubicBezTo>
                    <a:pt x="1397" y="95"/>
                    <a:pt x="1397" y="95"/>
                    <a:pt x="1397" y="95"/>
                  </a:cubicBezTo>
                  <a:cubicBezTo>
                    <a:pt x="1397" y="95"/>
                    <a:pt x="730" y="100"/>
                    <a:pt x="205" y="0"/>
                  </a:cubicBezTo>
                  <a:cubicBezTo>
                    <a:pt x="0" y="93"/>
                    <a:pt x="0" y="93"/>
                    <a:pt x="0" y="93"/>
                  </a:cubicBezTo>
                  <a:cubicBezTo>
                    <a:pt x="95" y="117"/>
                    <a:pt x="198" y="138"/>
                    <a:pt x="309" y="153"/>
                  </a:cubicBezTo>
                  <a:cubicBezTo>
                    <a:pt x="859" y="229"/>
                    <a:pt x="1225" y="235"/>
                    <a:pt x="1225" y="235"/>
                  </a:cubicBezTo>
                  <a:cubicBezTo>
                    <a:pt x="1153" y="297"/>
                    <a:pt x="1153" y="297"/>
                    <a:pt x="1153" y="297"/>
                  </a:cubicBezTo>
                  <a:lnTo>
                    <a:pt x="1775" y="2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prstClr val="black"/>
                </a:solidFill>
                <a:latin typeface="Calibri"/>
              </a:endParaRPr>
            </a:p>
          </p:txBody>
        </p:sp>
      </p:grpSp>
      <p:grpSp>
        <p:nvGrpSpPr>
          <p:cNvPr id="5" name="Group 4"/>
          <p:cNvGrpSpPr/>
          <p:nvPr/>
        </p:nvGrpSpPr>
        <p:grpSpPr>
          <a:xfrm>
            <a:off x="5475340" y="3795406"/>
            <a:ext cx="1647550" cy="2362279"/>
            <a:chOff x="6285507" y="4056652"/>
            <a:chExt cx="1361612" cy="1952296"/>
          </a:xfrm>
        </p:grpSpPr>
        <p:grpSp>
          <p:nvGrpSpPr>
            <p:cNvPr id="3" name="Group 2"/>
            <p:cNvGrpSpPr/>
            <p:nvPr/>
          </p:nvGrpSpPr>
          <p:grpSpPr>
            <a:xfrm>
              <a:off x="6285507" y="4056652"/>
              <a:ext cx="1361612" cy="1952296"/>
              <a:chOff x="5808789" y="2272281"/>
              <a:chExt cx="1993536" cy="2858355"/>
            </a:xfrm>
          </p:grpSpPr>
          <p:sp>
            <p:nvSpPr>
              <p:cNvPr id="78" name="Rectangle 77"/>
              <p:cNvSpPr/>
              <p:nvPr/>
            </p:nvSpPr>
            <p:spPr>
              <a:xfrm>
                <a:off x="6718887" y="4188899"/>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a:defRPr/>
                </a:pPr>
                <a:endParaRPr lang="en-US" kern="0">
                  <a:solidFill>
                    <a:prstClr val="white"/>
                  </a:solidFill>
                  <a:latin typeface="Calibri"/>
                </a:endParaRPr>
              </a:p>
            </p:txBody>
          </p:sp>
          <p:grpSp>
            <p:nvGrpSpPr>
              <p:cNvPr id="79" name="Group 78"/>
              <p:cNvGrpSpPr/>
              <p:nvPr/>
            </p:nvGrpSpPr>
            <p:grpSpPr>
              <a:xfrm>
                <a:off x="5808789" y="2272281"/>
                <a:ext cx="1993536" cy="1989348"/>
                <a:chOff x="8140701" y="1890712"/>
                <a:chExt cx="1511300" cy="1508125"/>
              </a:xfrm>
            </p:grpSpPr>
            <p:sp>
              <p:nvSpPr>
                <p:cNvPr id="80" name="Freeform 25"/>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sp>
              <p:nvSpPr>
                <p:cNvPr id="81" name="Freeform 26"/>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grpSp>
        </p:grpSp>
        <p:sp>
          <p:nvSpPr>
            <p:cNvPr id="84" name="TextBox 83"/>
            <p:cNvSpPr txBox="1"/>
            <p:nvPr/>
          </p:nvSpPr>
          <p:spPr>
            <a:xfrm>
              <a:off x="6378078" y="4561922"/>
              <a:ext cx="1189156" cy="610466"/>
            </a:xfrm>
            <a:prstGeom prst="rect">
              <a:avLst/>
            </a:prstGeom>
            <a:noFill/>
          </p:spPr>
          <p:txBody>
            <a:bodyPr wrap="square" rtlCol="0" anchor="ctr">
              <a:spAutoFit/>
            </a:bodyPr>
            <a:lstStyle/>
            <a:p>
              <a:pPr algn="ctr" defTabSz="1218987"/>
              <a:r>
                <a:rPr lang="en-GB" sz="1200" dirty="0">
                  <a:solidFill>
                    <a:prstClr val="black"/>
                  </a:solidFill>
                  <a:latin typeface="Calibri"/>
                </a:rPr>
                <a:t>Power-Interest </a:t>
              </a:r>
            </a:p>
            <a:p>
              <a:pPr algn="ctr" defTabSz="1218987"/>
              <a:r>
                <a:rPr lang="en-GB" sz="1200" dirty="0">
                  <a:solidFill>
                    <a:prstClr val="black"/>
                  </a:solidFill>
                  <a:latin typeface="Calibri"/>
                </a:rPr>
                <a:t>Grid</a:t>
              </a:r>
            </a:p>
            <a:p>
              <a:pPr algn="ctr" defTabSz="1218987"/>
              <a:endParaRPr lang="en-US" kern="0" dirty="0">
                <a:solidFill>
                  <a:prstClr val="black"/>
                </a:solidFill>
                <a:latin typeface="Arial" panose="020B0604020202020204" pitchFamily="34" charset="0"/>
                <a:cs typeface="Arial" panose="020B0604020202020204" pitchFamily="34" charset="0"/>
              </a:endParaRPr>
            </a:p>
          </p:txBody>
        </p:sp>
      </p:grpSp>
      <p:grpSp>
        <p:nvGrpSpPr>
          <p:cNvPr id="86" name="Group 85"/>
          <p:cNvGrpSpPr/>
          <p:nvPr/>
        </p:nvGrpSpPr>
        <p:grpSpPr>
          <a:xfrm>
            <a:off x="2460847" y="3296502"/>
            <a:ext cx="1361612" cy="1952296"/>
            <a:chOff x="6285507" y="4056652"/>
            <a:chExt cx="1361612" cy="1952296"/>
          </a:xfrm>
        </p:grpSpPr>
        <p:grpSp>
          <p:nvGrpSpPr>
            <p:cNvPr id="87" name="Group 86"/>
            <p:cNvGrpSpPr/>
            <p:nvPr/>
          </p:nvGrpSpPr>
          <p:grpSpPr>
            <a:xfrm>
              <a:off x="6285507" y="4056652"/>
              <a:ext cx="1361612" cy="1952296"/>
              <a:chOff x="5808789" y="2272281"/>
              <a:chExt cx="1993536" cy="2858355"/>
            </a:xfrm>
          </p:grpSpPr>
          <p:sp>
            <p:nvSpPr>
              <p:cNvPr id="89" name="Rectangle 88"/>
              <p:cNvSpPr/>
              <p:nvPr/>
            </p:nvSpPr>
            <p:spPr>
              <a:xfrm>
                <a:off x="6718887" y="4188899"/>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a:defRPr/>
                </a:pPr>
                <a:endParaRPr lang="en-US" kern="0">
                  <a:solidFill>
                    <a:prstClr val="white"/>
                  </a:solidFill>
                  <a:latin typeface="Calibri"/>
                </a:endParaRPr>
              </a:p>
            </p:txBody>
          </p:sp>
          <p:grpSp>
            <p:nvGrpSpPr>
              <p:cNvPr id="90" name="Group 89"/>
              <p:cNvGrpSpPr/>
              <p:nvPr/>
            </p:nvGrpSpPr>
            <p:grpSpPr>
              <a:xfrm>
                <a:off x="5808789" y="2272281"/>
                <a:ext cx="1993536" cy="1989348"/>
                <a:chOff x="8140701" y="1890712"/>
                <a:chExt cx="1511300" cy="1508125"/>
              </a:xfrm>
            </p:grpSpPr>
            <p:sp>
              <p:nvSpPr>
                <p:cNvPr id="91" name="Freeform 25"/>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sp>
              <p:nvSpPr>
                <p:cNvPr id="92" name="Freeform 26"/>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grpSp>
        </p:grpSp>
        <p:sp>
          <p:nvSpPr>
            <p:cNvPr id="88" name="TextBox 87"/>
            <p:cNvSpPr txBox="1"/>
            <p:nvPr/>
          </p:nvSpPr>
          <p:spPr>
            <a:xfrm>
              <a:off x="6610897" y="4412862"/>
              <a:ext cx="916552" cy="646331"/>
            </a:xfrm>
            <a:prstGeom prst="rect">
              <a:avLst/>
            </a:prstGeom>
            <a:noFill/>
          </p:spPr>
          <p:txBody>
            <a:bodyPr wrap="square" rtlCol="0" anchor="ctr">
              <a:spAutoFit/>
            </a:bodyPr>
            <a:lstStyle/>
            <a:p>
              <a:pPr defTabSz="1218987"/>
              <a:r>
                <a:rPr lang="en-GB" sz="1200" dirty="0">
                  <a:solidFill>
                    <a:prstClr val="black"/>
                  </a:solidFill>
                  <a:latin typeface="Calibri"/>
                </a:rPr>
                <a:t>Combine CPIG &amp; VNGC</a:t>
              </a:r>
            </a:p>
          </p:txBody>
        </p:sp>
      </p:grpSp>
      <p:grpSp>
        <p:nvGrpSpPr>
          <p:cNvPr id="93" name="Group 92"/>
          <p:cNvGrpSpPr/>
          <p:nvPr/>
        </p:nvGrpSpPr>
        <p:grpSpPr>
          <a:xfrm>
            <a:off x="2259653" y="1133340"/>
            <a:ext cx="1022999" cy="1466789"/>
            <a:chOff x="6285507" y="4056652"/>
            <a:chExt cx="1361612" cy="1952296"/>
          </a:xfrm>
        </p:grpSpPr>
        <p:grpSp>
          <p:nvGrpSpPr>
            <p:cNvPr id="94" name="Group 93"/>
            <p:cNvGrpSpPr/>
            <p:nvPr/>
          </p:nvGrpSpPr>
          <p:grpSpPr>
            <a:xfrm>
              <a:off x="6285507" y="4056652"/>
              <a:ext cx="1361612" cy="1952296"/>
              <a:chOff x="5808789" y="2272281"/>
              <a:chExt cx="1993536" cy="2858355"/>
            </a:xfrm>
          </p:grpSpPr>
          <p:sp>
            <p:nvSpPr>
              <p:cNvPr id="96" name="Rectangle 95"/>
              <p:cNvSpPr/>
              <p:nvPr/>
            </p:nvSpPr>
            <p:spPr>
              <a:xfrm>
                <a:off x="6718887" y="4188899"/>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a:defRPr/>
                </a:pPr>
                <a:endParaRPr lang="en-US" kern="0">
                  <a:solidFill>
                    <a:prstClr val="white"/>
                  </a:solidFill>
                  <a:latin typeface="Calibri"/>
                </a:endParaRPr>
              </a:p>
            </p:txBody>
          </p:sp>
          <p:grpSp>
            <p:nvGrpSpPr>
              <p:cNvPr id="97" name="Group 96"/>
              <p:cNvGrpSpPr/>
              <p:nvPr/>
            </p:nvGrpSpPr>
            <p:grpSpPr>
              <a:xfrm>
                <a:off x="5808789" y="2272281"/>
                <a:ext cx="1993536" cy="1989348"/>
                <a:chOff x="8140701" y="1890712"/>
                <a:chExt cx="1511300" cy="1508125"/>
              </a:xfrm>
            </p:grpSpPr>
            <p:sp>
              <p:nvSpPr>
                <p:cNvPr id="98" name="Freeform 25"/>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sp>
              <p:nvSpPr>
                <p:cNvPr id="99" name="Freeform 26"/>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grpSp>
        </p:grpSp>
        <p:sp>
          <p:nvSpPr>
            <p:cNvPr id="95" name="TextBox 94"/>
            <p:cNvSpPr txBox="1"/>
            <p:nvPr/>
          </p:nvSpPr>
          <p:spPr>
            <a:xfrm>
              <a:off x="6371735" y="4585647"/>
              <a:ext cx="1189156" cy="368686"/>
            </a:xfrm>
            <a:prstGeom prst="rect">
              <a:avLst/>
            </a:prstGeom>
            <a:noFill/>
          </p:spPr>
          <p:txBody>
            <a:bodyPr wrap="square" rtlCol="0" anchor="ctr">
              <a:spAutoFit/>
            </a:bodyPr>
            <a:lstStyle/>
            <a:p>
              <a:pPr algn="ctr" defTabSz="1218987"/>
              <a:r>
                <a:rPr lang="en-US" sz="1200" kern="0" dirty="0">
                  <a:solidFill>
                    <a:prstClr val="black"/>
                  </a:solidFill>
                  <a:latin typeface="Arial" panose="020B0604020202020204" pitchFamily="34" charset="0"/>
                  <a:cs typeface="Arial" panose="020B0604020202020204" pitchFamily="34" charset="0"/>
                </a:rPr>
                <a:t>CPIG</a:t>
              </a:r>
              <a:endParaRPr lang="en-US" sz="1200" dirty="0">
                <a:solidFill>
                  <a:prstClr val="black"/>
                </a:solidFill>
                <a:latin typeface="Calibri"/>
              </a:endParaRPr>
            </a:p>
          </p:txBody>
        </p:sp>
      </p:grpSp>
      <p:grpSp>
        <p:nvGrpSpPr>
          <p:cNvPr id="100" name="Group 99"/>
          <p:cNvGrpSpPr/>
          <p:nvPr/>
        </p:nvGrpSpPr>
        <p:grpSpPr>
          <a:xfrm>
            <a:off x="12270" y="152400"/>
            <a:ext cx="1692458" cy="2307244"/>
            <a:chOff x="6285507" y="4056652"/>
            <a:chExt cx="1361612" cy="1952296"/>
          </a:xfrm>
        </p:grpSpPr>
        <p:grpSp>
          <p:nvGrpSpPr>
            <p:cNvPr id="101" name="Group 100"/>
            <p:cNvGrpSpPr/>
            <p:nvPr/>
          </p:nvGrpSpPr>
          <p:grpSpPr>
            <a:xfrm>
              <a:off x="6285507" y="4056652"/>
              <a:ext cx="1361612" cy="1952296"/>
              <a:chOff x="5808789" y="2272281"/>
              <a:chExt cx="1993536" cy="2858355"/>
            </a:xfrm>
          </p:grpSpPr>
          <p:sp>
            <p:nvSpPr>
              <p:cNvPr id="103" name="Rectangle 102"/>
              <p:cNvSpPr/>
              <p:nvPr/>
            </p:nvSpPr>
            <p:spPr>
              <a:xfrm>
                <a:off x="6718887" y="4188899"/>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a:defRPr/>
                </a:pPr>
                <a:endParaRPr lang="en-US" kern="0">
                  <a:solidFill>
                    <a:prstClr val="white"/>
                  </a:solidFill>
                  <a:latin typeface="Calibri"/>
                </a:endParaRPr>
              </a:p>
            </p:txBody>
          </p:sp>
          <p:grpSp>
            <p:nvGrpSpPr>
              <p:cNvPr id="104" name="Group 103"/>
              <p:cNvGrpSpPr/>
              <p:nvPr/>
            </p:nvGrpSpPr>
            <p:grpSpPr>
              <a:xfrm>
                <a:off x="5808789" y="2272281"/>
                <a:ext cx="1993536" cy="1989348"/>
                <a:chOff x="8140701" y="1890712"/>
                <a:chExt cx="1511300" cy="1508125"/>
              </a:xfrm>
            </p:grpSpPr>
            <p:sp>
              <p:nvSpPr>
                <p:cNvPr id="105" name="Freeform 25"/>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sp>
              <p:nvSpPr>
                <p:cNvPr id="106" name="Freeform 26"/>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grpSp>
        </p:grpSp>
        <p:sp>
          <p:nvSpPr>
            <p:cNvPr id="102" name="TextBox 101"/>
            <p:cNvSpPr txBox="1"/>
            <p:nvPr/>
          </p:nvSpPr>
          <p:spPr>
            <a:xfrm>
              <a:off x="6526951" y="4605333"/>
              <a:ext cx="908324" cy="390642"/>
            </a:xfrm>
            <a:prstGeom prst="rect">
              <a:avLst/>
            </a:prstGeom>
            <a:noFill/>
          </p:spPr>
          <p:txBody>
            <a:bodyPr wrap="square" rtlCol="0" anchor="ctr">
              <a:spAutoFit/>
            </a:bodyPr>
            <a:lstStyle/>
            <a:p>
              <a:pPr algn="ctr" defTabSz="1218987"/>
              <a:r>
                <a:rPr lang="en-US" sz="1200" kern="0" dirty="0">
                  <a:solidFill>
                    <a:prstClr val="black"/>
                  </a:solidFill>
                  <a:latin typeface="Arial" panose="020B0604020202020204" pitchFamily="34" charset="0"/>
                  <a:cs typeface="Arial" panose="020B0604020202020204" pitchFamily="34" charset="0"/>
                </a:rPr>
                <a:t>Rapid listing</a:t>
              </a:r>
            </a:p>
            <a:p>
              <a:pPr algn="ctr" defTabSz="1218987"/>
              <a:r>
                <a:rPr lang="en-US" sz="1200" kern="0" dirty="0">
                  <a:solidFill>
                    <a:prstClr val="black"/>
                  </a:solidFill>
                  <a:latin typeface="Arial" panose="020B0604020202020204" pitchFamily="34" charset="0"/>
                  <a:cs typeface="Arial" panose="020B0604020202020204" pitchFamily="34" charset="0"/>
                </a:rPr>
                <a:t> </a:t>
              </a:r>
              <a:endParaRPr lang="en-US" sz="1200" dirty="0">
                <a:solidFill>
                  <a:prstClr val="black"/>
                </a:solidFill>
                <a:latin typeface="Calibri"/>
              </a:endParaRPr>
            </a:p>
          </p:txBody>
        </p:sp>
      </p:grpSp>
      <p:grpSp>
        <p:nvGrpSpPr>
          <p:cNvPr id="47" name="Group 46"/>
          <p:cNvGrpSpPr/>
          <p:nvPr/>
        </p:nvGrpSpPr>
        <p:grpSpPr>
          <a:xfrm>
            <a:off x="5165141" y="2166261"/>
            <a:ext cx="1022999" cy="1466789"/>
            <a:chOff x="6285507" y="4056652"/>
            <a:chExt cx="1361612" cy="1952296"/>
          </a:xfrm>
        </p:grpSpPr>
        <p:grpSp>
          <p:nvGrpSpPr>
            <p:cNvPr id="48" name="Group 47"/>
            <p:cNvGrpSpPr/>
            <p:nvPr/>
          </p:nvGrpSpPr>
          <p:grpSpPr>
            <a:xfrm>
              <a:off x="6285507" y="4056652"/>
              <a:ext cx="1361612" cy="1952296"/>
              <a:chOff x="5808789" y="2272281"/>
              <a:chExt cx="1993536" cy="2858355"/>
            </a:xfrm>
          </p:grpSpPr>
          <p:sp>
            <p:nvSpPr>
              <p:cNvPr id="50" name="Rectangle 49"/>
              <p:cNvSpPr/>
              <p:nvPr/>
            </p:nvSpPr>
            <p:spPr>
              <a:xfrm>
                <a:off x="6718887" y="4188899"/>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a:defRPr/>
                </a:pPr>
                <a:endParaRPr lang="en-US" kern="0">
                  <a:solidFill>
                    <a:prstClr val="white"/>
                  </a:solidFill>
                  <a:latin typeface="Calibri"/>
                </a:endParaRPr>
              </a:p>
            </p:txBody>
          </p:sp>
          <p:grpSp>
            <p:nvGrpSpPr>
              <p:cNvPr id="51" name="Group 50"/>
              <p:cNvGrpSpPr/>
              <p:nvPr/>
            </p:nvGrpSpPr>
            <p:grpSpPr>
              <a:xfrm>
                <a:off x="5808789" y="2272281"/>
                <a:ext cx="1993536" cy="1989348"/>
                <a:chOff x="8140701" y="1890712"/>
                <a:chExt cx="1511300" cy="1508125"/>
              </a:xfrm>
            </p:grpSpPr>
            <p:sp>
              <p:nvSpPr>
                <p:cNvPr id="52" name="Freeform 25"/>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sp>
              <p:nvSpPr>
                <p:cNvPr id="53" name="Freeform 26"/>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grpSp>
        </p:grpSp>
        <p:sp>
          <p:nvSpPr>
            <p:cNvPr id="49" name="TextBox 48"/>
            <p:cNvSpPr txBox="1"/>
            <p:nvPr/>
          </p:nvSpPr>
          <p:spPr>
            <a:xfrm>
              <a:off x="6371735" y="4585647"/>
              <a:ext cx="1189156" cy="368686"/>
            </a:xfrm>
            <a:prstGeom prst="rect">
              <a:avLst/>
            </a:prstGeom>
            <a:noFill/>
          </p:spPr>
          <p:txBody>
            <a:bodyPr wrap="square" rtlCol="0" anchor="ctr">
              <a:spAutoFit/>
            </a:bodyPr>
            <a:lstStyle/>
            <a:p>
              <a:pPr algn="ctr" defTabSz="1218987"/>
              <a:r>
                <a:rPr lang="en-US" sz="1200" kern="0" dirty="0">
                  <a:solidFill>
                    <a:prstClr val="black"/>
                  </a:solidFill>
                  <a:latin typeface="Arial" panose="020B0604020202020204" pitchFamily="34" charset="0"/>
                  <a:cs typeface="Arial" panose="020B0604020202020204" pitchFamily="34" charset="0"/>
                </a:rPr>
                <a:t>VNGC</a:t>
              </a:r>
              <a:endParaRPr lang="en-US" sz="1200" dirty="0">
                <a:solidFill>
                  <a:prstClr val="black"/>
                </a:solidFill>
                <a:latin typeface="Calibri"/>
              </a:endParaRPr>
            </a:p>
          </p:txBody>
        </p:sp>
      </p:grpSp>
      <p:grpSp>
        <p:nvGrpSpPr>
          <p:cNvPr id="58" name="Group 57">
            <a:extLst>
              <a:ext uri="{FF2B5EF4-FFF2-40B4-BE49-F238E27FC236}">
                <a16:creationId xmlns:a16="http://schemas.microsoft.com/office/drawing/2014/main" id="{02FA575E-7731-4596-B423-2192BAD25F22}"/>
              </a:ext>
            </a:extLst>
          </p:cNvPr>
          <p:cNvGrpSpPr/>
          <p:nvPr/>
        </p:nvGrpSpPr>
        <p:grpSpPr>
          <a:xfrm>
            <a:off x="8657961" y="4068391"/>
            <a:ext cx="1647550" cy="2362279"/>
            <a:chOff x="6285507" y="4056652"/>
            <a:chExt cx="1361612" cy="1952296"/>
          </a:xfrm>
        </p:grpSpPr>
        <p:grpSp>
          <p:nvGrpSpPr>
            <p:cNvPr id="59" name="Group 58">
              <a:extLst>
                <a:ext uri="{FF2B5EF4-FFF2-40B4-BE49-F238E27FC236}">
                  <a16:creationId xmlns:a16="http://schemas.microsoft.com/office/drawing/2014/main" id="{B92CC1C1-4FED-4BAB-804F-59B75255BF4C}"/>
                </a:ext>
              </a:extLst>
            </p:cNvPr>
            <p:cNvGrpSpPr/>
            <p:nvPr/>
          </p:nvGrpSpPr>
          <p:grpSpPr>
            <a:xfrm>
              <a:off x="6285507" y="4056652"/>
              <a:ext cx="1361612" cy="1952296"/>
              <a:chOff x="5808789" y="2272281"/>
              <a:chExt cx="1993536" cy="2858355"/>
            </a:xfrm>
          </p:grpSpPr>
          <p:sp>
            <p:nvSpPr>
              <p:cNvPr id="61" name="Rectangle 60">
                <a:extLst>
                  <a:ext uri="{FF2B5EF4-FFF2-40B4-BE49-F238E27FC236}">
                    <a16:creationId xmlns:a16="http://schemas.microsoft.com/office/drawing/2014/main" id="{89822D2C-3661-4C51-BB58-05145F646A46}"/>
                  </a:ext>
                </a:extLst>
              </p:cNvPr>
              <p:cNvSpPr/>
              <p:nvPr/>
            </p:nvSpPr>
            <p:spPr>
              <a:xfrm>
                <a:off x="6718887" y="4188899"/>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a:defRPr/>
                </a:pPr>
                <a:endParaRPr lang="en-US" kern="0">
                  <a:solidFill>
                    <a:prstClr val="white"/>
                  </a:solidFill>
                  <a:latin typeface="Calibri"/>
                </a:endParaRPr>
              </a:p>
            </p:txBody>
          </p:sp>
          <p:grpSp>
            <p:nvGrpSpPr>
              <p:cNvPr id="62" name="Group 61">
                <a:extLst>
                  <a:ext uri="{FF2B5EF4-FFF2-40B4-BE49-F238E27FC236}">
                    <a16:creationId xmlns:a16="http://schemas.microsoft.com/office/drawing/2014/main" id="{B8C9C3A0-43FF-494F-AF99-99044AB09131}"/>
                  </a:ext>
                </a:extLst>
              </p:cNvPr>
              <p:cNvGrpSpPr/>
              <p:nvPr/>
            </p:nvGrpSpPr>
            <p:grpSpPr>
              <a:xfrm>
                <a:off x="5808789" y="2272281"/>
                <a:ext cx="1993536" cy="1989348"/>
                <a:chOff x="8140701" y="1890712"/>
                <a:chExt cx="1511300" cy="1508125"/>
              </a:xfrm>
            </p:grpSpPr>
            <p:sp>
              <p:nvSpPr>
                <p:cNvPr id="63" name="Freeform 25">
                  <a:extLst>
                    <a:ext uri="{FF2B5EF4-FFF2-40B4-BE49-F238E27FC236}">
                      <a16:creationId xmlns:a16="http://schemas.microsoft.com/office/drawing/2014/main" id="{4729A2CC-5A38-445B-B03D-037E52E22D3B}"/>
                    </a:ext>
                  </a:extLst>
                </p:cNvPr>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sp>
              <p:nvSpPr>
                <p:cNvPr id="64" name="Freeform 26">
                  <a:extLst>
                    <a:ext uri="{FF2B5EF4-FFF2-40B4-BE49-F238E27FC236}">
                      <a16:creationId xmlns:a16="http://schemas.microsoft.com/office/drawing/2014/main" id="{862C6073-B082-4DCC-9A85-CDAED3CF6301}"/>
                    </a:ext>
                  </a:extLst>
                </p:cNvPr>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grpSp>
        </p:grpSp>
        <p:sp>
          <p:nvSpPr>
            <p:cNvPr id="60" name="TextBox 59">
              <a:extLst>
                <a:ext uri="{FF2B5EF4-FFF2-40B4-BE49-F238E27FC236}">
                  <a16:creationId xmlns:a16="http://schemas.microsoft.com/office/drawing/2014/main" id="{958D2815-18D1-434C-84E8-656D17FC16B5}"/>
                </a:ext>
              </a:extLst>
            </p:cNvPr>
            <p:cNvSpPr txBox="1"/>
            <p:nvPr/>
          </p:nvSpPr>
          <p:spPr>
            <a:xfrm>
              <a:off x="6371735" y="4619477"/>
              <a:ext cx="1189156" cy="228925"/>
            </a:xfrm>
            <a:prstGeom prst="rect">
              <a:avLst/>
            </a:prstGeom>
            <a:noFill/>
          </p:spPr>
          <p:txBody>
            <a:bodyPr wrap="square" rtlCol="0" anchor="ctr">
              <a:spAutoFit/>
            </a:bodyPr>
            <a:lstStyle/>
            <a:p>
              <a:pPr algn="ctr" defTabSz="1218987"/>
              <a:r>
                <a:rPr lang="en-US" sz="1200" kern="0" dirty="0">
                  <a:solidFill>
                    <a:prstClr val="black"/>
                  </a:solidFill>
                  <a:latin typeface="Arial" panose="020B0604020202020204" pitchFamily="34" charset="0"/>
                  <a:cs typeface="Arial" panose="020B0604020202020204" pitchFamily="34" charset="0"/>
                </a:rPr>
                <a:t>Comms Plan</a:t>
              </a:r>
            </a:p>
          </p:txBody>
        </p:sp>
      </p:grpSp>
      <p:sp>
        <p:nvSpPr>
          <p:cNvPr id="54" name="TextBox 53">
            <a:extLst>
              <a:ext uri="{FF2B5EF4-FFF2-40B4-BE49-F238E27FC236}">
                <a16:creationId xmlns:a16="http://schemas.microsoft.com/office/drawing/2014/main" id="{0C8C0DB9-6A75-493F-94FC-D706552CB2C5}"/>
              </a:ext>
            </a:extLst>
          </p:cNvPr>
          <p:cNvSpPr txBox="1"/>
          <p:nvPr/>
        </p:nvSpPr>
        <p:spPr>
          <a:xfrm>
            <a:off x="5229925" y="707979"/>
            <a:ext cx="6094602" cy="584775"/>
          </a:xfrm>
          <a:prstGeom prst="rect">
            <a:avLst/>
          </a:prstGeom>
          <a:noFill/>
        </p:spPr>
        <p:txBody>
          <a:bodyPr wrap="square">
            <a:spAutoFit/>
          </a:bodyPr>
          <a:lstStyle/>
          <a:p>
            <a:r>
              <a:rPr lang="en-GB" sz="3200" b="1" dirty="0"/>
              <a:t>Stakeholder Mapping &amp; Strategy</a:t>
            </a:r>
            <a:endParaRPr lang="en-GB" sz="3200" dirty="0"/>
          </a:p>
        </p:txBody>
      </p:sp>
    </p:spTree>
    <p:extLst>
      <p:ext uri="{BB962C8B-B14F-4D97-AF65-F5344CB8AC3E}">
        <p14:creationId xmlns:p14="http://schemas.microsoft.com/office/powerpoint/2010/main" val="258270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descr="Postit Notes outline">
            <a:extLst>
              <a:ext uri="{FF2B5EF4-FFF2-40B4-BE49-F238E27FC236}">
                <a16:creationId xmlns:a16="http://schemas.microsoft.com/office/drawing/2014/main" id="{A90403A1-E8A4-44E9-B7D7-D056EDC4AB4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50378" y="2753675"/>
            <a:ext cx="914400" cy="914400"/>
          </a:xfrm>
          <a:prstGeom prst="rect">
            <a:avLst/>
          </a:prstGeom>
        </p:spPr>
      </p:pic>
      <p:pic>
        <p:nvPicPr>
          <p:cNvPr id="3" name="Graphic 2" descr="Postit Notes outline">
            <a:extLst>
              <a:ext uri="{FF2B5EF4-FFF2-40B4-BE49-F238E27FC236}">
                <a16:creationId xmlns:a16="http://schemas.microsoft.com/office/drawing/2014/main" id="{7C6C8AE4-2154-4AE1-B8B2-DC63D4A9C3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15335" y="5079053"/>
            <a:ext cx="914400" cy="914400"/>
          </a:xfrm>
          <a:prstGeom prst="rect">
            <a:avLst/>
          </a:prstGeom>
        </p:spPr>
      </p:pic>
      <p:pic>
        <p:nvPicPr>
          <p:cNvPr id="4" name="Graphic 3" descr="Postit Notes outline">
            <a:extLst>
              <a:ext uri="{FF2B5EF4-FFF2-40B4-BE49-F238E27FC236}">
                <a16:creationId xmlns:a16="http://schemas.microsoft.com/office/drawing/2014/main" id="{CE42CE64-A364-4784-9F42-675BFDB739E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3111" y="5852238"/>
            <a:ext cx="914400" cy="914400"/>
          </a:xfrm>
          <a:prstGeom prst="rect">
            <a:avLst/>
          </a:prstGeom>
        </p:spPr>
      </p:pic>
      <p:pic>
        <p:nvPicPr>
          <p:cNvPr id="5" name="Graphic 4" descr="Postit Notes outline">
            <a:extLst>
              <a:ext uri="{FF2B5EF4-FFF2-40B4-BE49-F238E27FC236}">
                <a16:creationId xmlns:a16="http://schemas.microsoft.com/office/drawing/2014/main" id="{535A39E0-7348-436B-B6F5-F10A428F7D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98359" y="4801059"/>
            <a:ext cx="914400" cy="914400"/>
          </a:xfrm>
          <a:prstGeom prst="rect">
            <a:avLst/>
          </a:prstGeom>
        </p:spPr>
      </p:pic>
      <p:pic>
        <p:nvPicPr>
          <p:cNvPr id="6" name="Graphic 5" descr="Postit Notes outline">
            <a:extLst>
              <a:ext uri="{FF2B5EF4-FFF2-40B4-BE49-F238E27FC236}">
                <a16:creationId xmlns:a16="http://schemas.microsoft.com/office/drawing/2014/main" id="{33EB716D-470B-456E-9F6E-EE089E6A37F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69214" y="4245924"/>
            <a:ext cx="914400" cy="914400"/>
          </a:xfrm>
          <a:prstGeom prst="rect">
            <a:avLst/>
          </a:prstGeom>
        </p:spPr>
      </p:pic>
      <p:pic>
        <p:nvPicPr>
          <p:cNvPr id="7" name="Graphic 6" descr="Postit Notes outline">
            <a:extLst>
              <a:ext uri="{FF2B5EF4-FFF2-40B4-BE49-F238E27FC236}">
                <a16:creationId xmlns:a16="http://schemas.microsoft.com/office/drawing/2014/main" id="{ACE65979-9BD2-4813-8B59-9EE10B1A5EA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08971" y="2667000"/>
            <a:ext cx="914400" cy="914400"/>
          </a:xfrm>
          <a:prstGeom prst="rect">
            <a:avLst/>
          </a:prstGeom>
        </p:spPr>
      </p:pic>
      <p:pic>
        <p:nvPicPr>
          <p:cNvPr id="8" name="Graphic 7" descr="Postit Notes outline">
            <a:extLst>
              <a:ext uri="{FF2B5EF4-FFF2-40B4-BE49-F238E27FC236}">
                <a16:creationId xmlns:a16="http://schemas.microsoft.com/office/drawing/2014/main" id="{F6BBDC71-D4D1-4838-9670-1F71061D3FB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78878" y="3849295"/>
            <a:ext cx="998844" cy="998844"/>
          </a:xfrm>
          <a:prstGeom prst="rect">
            <a:avLst/>
          </a:prstGeom>
        </p:spPr>
      </p:pic>
      <p:pic>
        <p:nvPicPr>
          <p:cNvPr id="9" name="Graphic 8" descr="Postit Notes outline">
            <a:extLst>
              <a:ext uri="{FF2B5EF4-FFF2-40B4-BE49-F238E27FC236}">
                <a16:creationId xmlns:a16="http://schemas.microsoft.com/office/drawing/2014/main" id="{A48EC5F8-E040-4E71-BC59-DE4C4C1334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5962" y="3258883"/>
            <a:ext cx="914400" cy="914400"/>
          </a:xfrm>
          <a:prstGeom prst="rect">
            <a:avLst/>
          </a:prstGeom>
        </p:spPr>
      </p:pic>
      <p:pic>
        <p:nvPicPr>
          <p:cNvPr id="10" name="Graphic 9" descr="Postit Notes outline">
            <a:extLst>
              <a:ext uri="{FF2B5EF4-FFF2-40B4-BE49-F238E27FC236}">
                <a16:creationId xmlns:a16="http://schemas.microsoft.com/office/drawing/2014/main" id="{3B45984B-AF3C-4AB0-A906-5C318B4C1F1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2517" y="2537997"/>
            <a:ext cx="914400" cy="914400"/>
          </a:xfrm>
          <a:prstGeom prst="rect">
            <a:avLst/>
          </a:prstGeom>
        </p:spPr>
      </p:pic>
      <p:pic>
        <p:nvPicPr>
          <p:cNvPr id="11" name="Graphic 10" descr="Postit Notes outline">
            <a:extLst>
              <a:ext uri="{FF2B5EF4-FFF2-40B4-BE49-F238E27FC236}">
                <a16:creationId xmlns:a16="http://schemas.microsoft.com/office/drawing/2014/main" id="{E55CD44D-4056-429F-A81B-6D0FA1F929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61513" y="2582520"/>
            <a:ext cx="914400" cy="914400"/>
          </a:xfrm>
          <a:prstGeom prst="rect">
            <a:avLst/>
          </a:prstGeom>
        </p:spPr>
      </p:pic>
      <p:pic>
        <p:nvPicPr>
          <p:cNvPr id="12" name="Graphic 11" descr="Postit Notes outline">
            <a:extLst>
              <a:ext uri="{FF2B5EF4-FFF2-40B4-BE49-F238E27FC236}">
                <a16:creationId xmlns:a16="http://schemas.microsoft.com/office/drawing/2014/main" id="{5D90B486-02AD-48D8-A17C-4F34721D40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61785" y="3733800"/>
            <a:ext cx="914400" cy="914400"/>
          </a:xfrm>
          <a:prstGeom prst="rect">
            <a:avLst/>
          </a:prstGeom>
        </p:spPr>
      </p:pic>
      <p:pic>
        <p:nvPicPr>
          <p:cNvPr id="13" name="Graphic 12" descr="Postit Notes outline">
            <a:extLst>
              <a:ext uri="{FF2B5EF4-FFF2-40B4-BE49-F238E27FC236}">
                <a16:creationId xmlns:a16="http://schemas.microsoft.com/office/drawing/2014/main" id="{781EBF41-C6D6-42B9-B16C-31936FE94E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24096" y="4937838"/>
            <a:ext cx="914400" cy="914400"/>
          </a:xfrm>
          <a:prstGeom prst="rect">
            <a:avLst/>
          </a:prstGeom>
        </p:spPr>
      </p:pic>
      <p:pic>
        <p:nvPicPr>
          <p:cNvPr id="14" name="Graphic 13" descr="Postit Notes outline">
            <a:extLst>
              <a:ext uri="{FF2B5EF4-FFF2-40B4-BE49-F238E27FC236}">
                <a16:creationId xmlns:a16="http://schemas.microsoft.com/office/drawing/2014/main" id="{6D2EF9AF-465D-4185-B94C-29E531D0BCA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4866" y="3788724"/>
            <a:ext cx="914400" cy="914400"/>
          </a:xfrm>
          <a:prstGeom prst="rect">
            <a:avLst/>
          </a:prstGeom>
        </p:spPr>
      </p:pic>
      <p:pic>
        <p:nvPicPr>
          <p:cNvPr id="15" name="Graphic 14" descr="Postit Notes outline">
            <a:extLst>
              <a:ext uri="{FF2B5EF4-FFF2-40B4-BE49-F238E27FC236}">
                <a16:creationId xmlns:a16="http://schemas.microsoft.com/office/drawing/2014/main" id="{0D30E3D8-40C7-4F0F-B15E-7D28AA7D275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1277" y="5094193"/>
            <a:ext cx="914400" cy="914400"/>
          </a:xfrm>
          <a:prstGeom prst="rect">
            <a:avLst/>
          </a:prstGeom>
        </p:spPr>
      </p:pic>
      <p:pic>
        <p:nvPicPr>
          <p:cNvPr id="16" name="Graphic 15" descr="Postit Notes outline">
            <a:extLst>
              <a:ext uri="{FF2B5EF4-FFF2-40B4-BE49-F238E27FC236}">
                <a16:creationId xmlns:a16="http://schemas.microsoft.com/office/drawing/2014/main" id="{4A980F28-280D-4806-ACD7-A1AD93B463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98274" y="3574869"/>
            <a:ext cx="914400" cy="914400"/>
          </a:xfrm>
          <a:prstGeom prst="rect">
            <a:avLst/>
          </a:prstGeom>
        </p:spPr>
      </p:pic>
      <p:pic>
        <p:nvPicPr>
          <p:cNvPr id="17" name="Graphic 16" descr="Postit Notes outline">
            <a:extLst>
              <a:ext uri="{FF2B5EF4-FFF2-40B4-BE49-F238E27FC236}">
                <a16:creationId xmlns:a16="http://schemas.microsoft.com/office/drawing/2014/main" id="{6758E579-A7BF-4600-89BF-644869441B2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31854" y="4801059"/>
            <a:ext cx="914400" cy="914400"/>
          </a:xfrm>
          <a:prstGeom prst="rect">
            <a:avLst/>
          </a:prstGeom>
        </p:spPr>
      </p:pic>
      <p:pic>
        <p:nvPicPr>
          <p:cNvPr id="18" name="Graphic 17" descr="Postit Notes outline">
            <a:extLst>
              <a:ext uri="{FF2B5EF4-FFF2-40B4-BE49-F238E27FC236}">
                <a16:creationId xmlns:a16="http://schemas.microsoft.com/office/drawing/2014/main" id="{8A97A5F2-EB26-4C66-B17C-28DF75C75DF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01502" y="3574869"/>
            <a:ext cx="914400" cy="914400"/>
          </a:xfrm>
          <a:prstGeom prst="rect">
            <a:avLst/>
          </a:prstGeom>
        </p:spPr>
      </p:pic>
      <p:pic>
        <p:nvPicPr>
          <p:cNvPr id="19" name="Graphic 18" descr="Postit Notes outline">
            <a:extLst>
              <a:ext uri="{FF2B5EF4-FFF2-40B4-BE49-F238E27FC236}">
                <a16:creationId xmlns:a16="http://schemas.microsoft.com/office/drawing/2014/main" id="{69F905CD-72DE-4676-891F-723E938885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99655" y="2344483"/>
            <a:ext cx="914400" cy="914400"/>
          </a:xfrm>
          <a:prstGeom prst="rect">
            <a:avLst/>
          </a:prstGeom>
        </p:spPr>
      </p:pic>
      <p:pic>
        <p:nvPicPr>
          <p:cNvPr id="20" name="Graphic 19" descr="Postit Notes outline">
            <a:extLst>
              <a:ext uri="{FF2B5EF4-FFF2-40B4-BE49-F238E27FC236}">
                <a16:creationId xmlns:a16="http://schemas.microsoft.com/office/drawing/2014/main" id="{95D6E2C1-D207-4C30-9554-19E7DC7439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12759" y="1295400"/>
            <a:ext cx="914400" cy="914400"/>
          </a:xfrm>
          <a:prstGeom prst="rect">
            <a:avLst/>
          </a:prstGeom>
        </p:spPr>
      </p:pic>
      <p:pic>
        <p:nvPicPr>
          <p:cNvPr id="21" name="Graphic 20" descr="Postit Notes outline">
            <a:extLst>
              <a:ext uri="{FF2B5EF4-FFF2-40B4-BE49-F238E27FC236}">
                <a16:creationId xmlns:a16="http://schemas.microsoft.com/office/drawing/2014/main" id="{BBF940AB-09F4-4F68-B3DD-1B27ADD969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956526" y="5258259"/>
            <a:ext cx="914400" cy="914400"/>
          </a:xfrm>
          <a:prstGeom prst="rect">
            <a:avLst/>
          </a:prstGeom>
        </p:spPr>
      </p:pic>
      <p:pic>
        <p:nvPicPr>
          <p:cNvPr id="22" name="Graphic 21" descr="Postit Notes outline">
            <a:extLst>
              <a:ext uri="{FF2B5EF4-FFF2-40B4-BE49-F238E27FC236}">
                <a16:creationId xmlns:a16="http://schemas.microsoft.com/office/drawing/2014/main" id="{552B9CCD-58AA-4F69-94CD-058FA872A0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9266" y="4074622"/>
            <a:ext cx="914400" cy="914400"/>
          </a:xfrm>
          <a:prstGeom prst="rect">
            <a:avLst/>
          </a:prstGeom>
        </p:spPr>
      </p:pic>
      <p:sp>
        <p:nvSpPr>
          <p:cNvPr id="23" name="TextBox 22">
            <a:extLst>
              <a:ext uri="{FF2B5EF4-FFF2-40B4-BE49-F238E27FC236}">
                <a16:creationId xmlns:a16="http://schemas.microsoft.com/office/drawing/2014/main" id="{C40C0CB2-A43B-41DA-8362-6F03330D9C43}"/>
              </a:ext>
            </a:extLst>
          </p:cNvPr>
          <p:cNvSpPr txBox="1"/>
          <p:nvPr/>
        </p:nvSpPr>
        <p:spPr>
          <a:xfrm>
            <a:off x="2647740" y="850830"/>
            <a:ext cx="6542398" cy="1477328"/>
          </a:xfrm>
          <a:prstGeom prst="rect">
            <a:avLst/>
          </a:prstGeom>
          <a:noFill/>
        </p:spPr>
        <p:txBody>
          <a:bodyPr wrap="square" rtlCol="0">
            <a:spAutoFit/>
          </a:bodyPr>
          <a:lstStyle/>
          <a:p>
            <a:pPr marL="285750" indent="-285750">
              <a:buFont typeface="Arial" panose="020B0604020202020204" pitchFamily="34" charset="0"/>
              <a:buChar char="•"/>
            </a:pPr>
            <a:r>
              <a:rPr lang="en-GB" dirty="0"/>
              <a:t>Rapidly list as many stakeholders as possible in 60 seconds</a:t>
            </a:r>
          </a:p>
          <a:p>
            <a:pPr marL="285750" indent="-285750">
              <a:buFont typeface="Arial" panose="020B0604020202020204" pitchFamily="34" charset="0"/>
              <a:buChar char="•"/>
            </a:pPr>
            <a:r>
              <a:rPr lang="en-GB" dirty="0"/>
              <a:t>Compare your list with a colleague, adding new stakeholder as they occur</a:t>
            </a:r>
          </a:p>
          <a:p>
            <a:pPr marL="285750" indent="-285750">
              <a:buFont typeface="Arial" panose="020B0604020202020204" pitchFamily="34" charset="0"/>
              <a:buChar char="•"/>
            </a:pPr>
            <a:r>
              <a:rPr lang="en-GB" dirty="0"/>
              <a:t>Move from pairs into groups of four and repeat last step</a:t>
            </a:r>
          </a:p>
          <a:p>
            <a:pPr marL="285750" indent="-285750">
              <a:buFont typeface="Arial" panose="020B0604020202020204" pitchFamily="34" charset="0"/>
              <a:buChar char="•"/>
            </a:pPr>
            <a:r>
              <a:rPr lang="en-GB" dirty="0"/>
              <a:t>Finally ask the whole team to make a joint list</a:t>
            </a:r>
          </a:p>
        </p:txBody>
      </p:sp>
      <p:sp>
        <p:nvSpPr>
          <p:cNvPr id="24" name="TextBox 23">
            <a:extLst>
              <a:ext uri="{FF2B5EF4-FFF2-40B4-BE49-F238E27FC236}">
                <a16:creationId xmlns:a16="http://schemas.microsoft.com/office/drawing/2014/main" id="{7FD6389D-E5B4-4F05-9EA4-4E9B8ECB22BD}"/>
              </a:ext>
            </a:extLst>
          </p:cNvPr>
          <p:cNvSpPr txBox="1"/>
          <p:nvPr/>
        </p:nvSpPr>
        <p:spPr>
          <a:xfrm>
            <a:off x="4360965" y="158916"/>
            <a:ext cx="2768368" cy="646331"/>
          </a:xfrm>
          <a:prstGeom prst="rect">
            <a:avLst/>
          </a:prstGeom>
          <a:noFill/>
        </p:spPr>
        <p:txBody>
          <a:bodyPr wrap="square" rtlCol="0">
            <a:spAutoFit/>
          </a:bodyPr>
          <a:lstStyle/>
          <a:p>
            <a:r>
              <a:rPr lang="en-GB" sz="3600" b="1" dirty="0"/>
              <a:t>Rapid Listing</a:t>
            </a:r>
          </a:p>
        </p:txBody>
      </p:sp>
      <p:sp>
        <p:nvSpPr>
          <p:cNvPr id="25" name="TextBox 24">
            <a:extLst>
              <a:ext uri="{FF2B5EF4-FFF2-40B4-BE49-F238E27FC236}">
                <a16:creationId xmlns:a16="http://schemas.microsoft.com/office/drawing/2014/main" id="{7255FD81-8917-4D23-AF75-AE59A36B945F}"/>
              </a:ext>
            </a:extLst>
          </p:cNvPr>
          <p:cNvSpPr txBox="1"/>
          <p:nvPr/>
        </p:nvSpPr>
        <p:spPr>
          <a:xfrm>
            <a:off x="1566538" y="4494311"/>
            <a:ext cx="532897" cy="307777"/>
          </a:xfrm>
          <a:prstGeom prst="rect">
            <a:avLst/>
          </a:prstGeom>
          <a:noFill/>
        </p:spPr>
        <p:txBody>
          <a:bodyPr wrap="square" rtlCol="0">
            <a:spAutoFit/>
          </a:bodyPr>
          <a:lstStyle/>
          <a:p>
            <a:r>
              <a:rPr lang="en-GB" sz="1400" b="1" dirty="0"/>
              <a:t>Etc</a:t>
            </a:r>
          </a:p>
        </p:txBody>
      </p:sp>
      <p:sp>
        <p:nvSpPr>
          <p:cNvPr id="26" name="TextBox 25">
            <a:extLst>
              <a:ext uri="{FF2B5EF4-FFF2-40B4-BE49-F238E27FC236}">
                <a16:creationId xmlns:a16="http://schemas.microsoft.com/office/drawing/2014/main" id="{B67DD37D-7E43-419C-A5BA-6F002741AE57}"/>
              </a:ext>
            </a:extLst>
          </p:cNvPr>
          <p:cNvSpPr txBox="1"/>
          <p:nvPr/>
        </p:nvSpPr>
        <p:spPr>
          <a:xfrm>
            <a:off x="682248" y="4181492"/>
            <a:ext cx="532897" cy="307777"/>
          </a:xfrm>
          <a:prstGeom prst="rect">
            <a:avLst/>
          </a:prstGeom>
          <a:noFill/>
        </p:spPr>
        <p:txBody>
          <a:bodyPr wrap="square" rtlCol="0">
            <a:spAutoFit/>
          </a:bodyPr>
          <a:lstStyle/>
          <a:p>
            <a:r>
              <a:rPr lang="en-GB" sz="1400" b="1" dirty="0"/>
              <a:t>Etc</a:t>
            </a:r>
          </a:p>
        </p:txBody>
      </p:sp>
      <p:sp>
        <p:nvSpPr>
          <p:cNvPr id="27" name="TextBox 26">
            <a:extLst>
              <a:ext uri="{FF2B5EF4-FFF2-40B4-BE49-F238E27FC236}">
                <a16:creationId xmlns:a16="http://schemas.microsoft.com/office/drawing/2014/main" id="{5D0C755B-9159-4E14-A508-0A705239B49E}"/>
              </a:ext>
            </a:extLst>
          </p:cNvPr>
          <p:cNvSpPr txBox="1"/>
          <p:nvPr/>
        </p:nvSpPr>
        <p:spPr>
          <a:xfrm>
            <a:off x="4765306" y="4151359"/>
            <a:ext cx="676858" cy="523220"/>
          </a:xfrm>
          <a:prstGeom prst="rect">
            <a:avLst/>
          </a:prstGeom>
          <a:noFill/>
        </p:spPr>
        <p:txBody>
          <a:bodyPr wrap="square" rtlCol="0">
            <a:spAutoFit/>
          </a:bodyPr>
          <a:lstStyle/>
          <a:p>
            <a:r>
              <a:rPr lang="en-GB" sz="1400" b="1" dirty="0"/>
              <a:t>QI Team</a:t>
            </a:r>
          </a:p>
        </p:txBody>
      </p:sp>
      <p:sp>
        <p:nvSpPr>
          <p:cNvPr id="28" name="TextBox 27">
            <a:extLst>
              <a:ext uri="{FF2B5EF4-FFF2-40B4-BE49-F238E27FC236}">
                <a16:creationId xmlns:a16="http://schemas.microsoft.com/office/drawing/2014/main" id="{618DBB9E-7FC0-43D5-A717-CE1A7E58C200}"/>
              </a:ext>
            </a:extLst>
          </p:cNvPr>
          <p:cNvSpPr txBox="1"/>
          <p:nvPr/>
        </p:nvSpPr>
        <p:spPr>
          <a:xfrm>
            <a:off x="2345364" y="3095003"/>
            <a:ext cx="570680" cy="261610"/>
          </a:xfrm>
          <a:prstGeom prst="rect">
            <a:avLst/>
          </a:prstGeom>
          <a:noFill/>
        </p:spPr>
        <p:txBody>
          <a:bodyPr wrap="square" rtlCol="0">
            <a:spAutoFit/>
          </a:bodyPr>
          <a:lstStyle/>
          <a:p>
            <a:r>
              <a:rPr lang="en-GB" sz="1100" b="1" dirty="0"/>
              <a:t>Staff</a:t>
            </a:r>
          </a:p>
        </p:txBody>
      </p:sp>
      <p:sp>
        <p:nvSpPr>
          <p:cNvPr id="30" name="TextBox 29">
            <a:extLst>
              <a:ext uri="{FF2B5EF4-FFF2-40B4-BE49-F238E27FC236}">
                <a16:creationId xmlns:a16="http://schemas.microsoft.com/office/drawing/2014/main" id="{714FE84B-1477-498E-BA9A-8D613D23C1EA}"/>
              </a:ext>
            </a:extLst>
          </p:cNvPr>
          <p:cNvSpPr txBox="1"/>
          <p:nvPr/>
        </p:nvSpPr>
        <p:spPr>
          <a:xfrm>
            <a:off x="10147672" y="1680100"/>
            <a:ext cx="532108" cy="307777"/>
          </a:xfrm>
          <a:prstGeom prst="rect">
            <a:avLst/>
          </a:prstGeom>
          <a:noFill/>
        </p:spPr>
        <p:txBody>
          <a:bodyPr wrap="square" rtlCol="0">
            <a:spAutoFit/>
          </a:bodyPr>
          <a:lstStyle/>
          <a:p>
            <a:r>
              <a:rPr lang="en-GB" sz="1400" b="1" dirty="0"/>
              <a:t>IT</a:t>
            </a:r>
            <a:r>
              <a:rPr lang="en-GB" sz="1200" dirty="0"/>
              <a:t> </a:t>
            </a:r>
            <a:endParaRPr lang="en-GB" sz="1200" dirty="0">
              <a:solidFill>
                <a:schemeClr val="bg1"/>
              </a:solidFill>
            </a:endParaRPr>
          </a:p>
        </p:txBody>
      </p:sp>
      <p:sp>
        <p:nvSpPr>
          <p:cNvPr id="31" name="TextBox 30">
            <a:extLst>
              <a:ext uri="{FF2B5EF4-FFF2-40B4-BE49-F238E27FC236}">
                <a16:creationId xmlns:a16="http://schemas.microsoft.com/office/drawing/2014/main" id="{155D4D7B-B928-4919-A50C-E3BE25E5CD4D}"/>
              </a:ext>
            </a:extLst>
          </p:cNvPr>
          <p:cNvSpPr txBox="1"/>
          <p:nvPr/>
        </p:nvSpPr>
        <p:spPr>
          <a:xfrm>
            <a:off x="5229277" y="3009204"/>
            <a:ext cx="646636" cy="261610"/>
          </a:xfrm>
          <a:prstGeom prst="rect">
            <a:avLst/>
          </a:prstGeom>
          <a:noFill/>
        </p:spPr>
        <p:txBody>
          <a:bodyPr wrap="square" rtlCol="0">
            <a:spAutoFit/>
          </a:bodyPr>
          <a:lstStyle/>
          <a:p>
            <a:r>
              <a:rPr lang="en-GB" sz="1100" b="1" dirty="0"/>
              <a:t>Patient</a:t>
            </a:r>
          </a:p>
        </p:txBody>
      </p:sp>
      <p:sp>
        <p:nvSpPr>
          <p:cNvPr id="32" name="TextBox 31">
            <a:extLst>
              <a:ext uri="{FF2B5EF4-FFF2-40B4-BE49-F238E27FC236}">
                <a16:creationId xmlns:a16="http://schemas.microsoft.com/office/drawing/2014/main" id="{3AB2CD1D-2279-48CA-A7CD-1638DF84BC70}"/>
              </a:ext>
            </a:extLst>
          </p:cNvPr>
          <p:cNvSpPr txBox="1"/>
          <p:nvPr/>
        </p:nvSpPr>
        <p:spPr>
          <a:xfrm>
            <a:off x="8000407" y="5172427"/>
            <a:ext cx="630989" cy="307777"/>
          </a:xfrm>
          <a:prstGeom prst="rect">
            <a:avLst/>
          </a:prstGeom>
          <a:noFill/>
        </p:spPr>
        <p:txBody>
          <a:bodyPr wrap="square" rtlCol="0">
            <a:spAutoFit/>
          </a:bodyPr>
          <a:lstStyle/>
          <a:p>
            <a:r>
              <a:rPr lang="en-GB" sz="1400" b="1" dirty="0"/>
              <a:t>PALS</a:t>
            </a:r>
          </a:p>
        </p:txBody>
      </p:sp>
      <p:sp>
        <p:nvSpPr>
          <p:cNvPr id="33" name="TextBox 32">
            <a:extLst>
              <a:ext uri="{FF2B5EF4-FFF2-40B4-BE49-F238E27FC236}">
                <a16:creationId xmlns:a16="http://schemas.microsoft.com/office/drawing/2014/main" id="{7F44A894-1350-4312-9CFF-BC4DFBBC787A}"/>
              </a:ext>
            </a:extLst>
          </p:cNvPr>
          <p:cNvSpPr txBox="1"/>
          <p:nvPr/>
        </p:nvSpPr>
        <p:spPr>
          <a:xfrm>
            <a:off x="5933935" y="6261509"/>
            <a:ext cx="597895" cy="307777"/>
          </a:xfrm>
          <a:prstGeom prst="rect">
            <a:avLst/>
          </a:prstGeom>
          <a:noFill/>
        </p:spPr>
        <p:txBody>
          <a:bodyPr wrap="square" rtlCol="0">
            <a:spAutoFit/>
          </a:bodyPr>
          <a:lstStyle/>
          <a:p>
            <a:r>
              <a:rPr lang="en-GB" sz="1400" b="1" dirty="0"/>
              <a:t>CQC</a:t>
            </a:r>
          </a:p>
        </p:txBody>
      </p:sp>
      <p:sp>
        <p:nvSpPr>
          <p:cNvPr id="34" name="TextBox 33">
            <a:extLst>
              <a:ext uri="{FF2B5EF4-FFF2-40B4-BE49-F238E27FC236}">
                <a16:creationId xmlns:a16="http://schemas.microsoft.com/office/drawing/2014/main" id="{7391064F-9694-4D0A-927C-D37D5F12FDB5}"/>
              </a:ext>
            </a:extLst>
          </p:cNvPr>
          <p:cNvSpPr txBox="1"/>
          <p:nvPr/>
        </p:nvSpPr>
        <p:spPr>
          <a:xfrm>
            <a:off x="1335252" y="5480204"/>
            <a:ext cx="644355" cy="307777"/>
          </a:xfrm>
          <a:prstGeom prst="rect">
            <a:avLst/>
          </a:prstGeom>
          <a:noFill/>
        </p:spPr>
        <p:txBody>
          <a:bodyPr wrap="square" rtlCol="0">
            <a:spAutoFit/>
          </a:bodyPr>
          <a:lstStyle/>
          <a:p>
            <a:r>
              <a:rPr lang="en-GB" sz="1400" b="1" dirty="0"/>
              <a:t>WSL</a:t>
            </a:r>
          </a:p>
        </p:txBody>
      </p:sp>
      <p:sp>
        <p:nvSpPr>
          <p:cNvPr id="35" name="TextBox 34">
            <a:extLst>
              <a:ext uri="{FF2B5EF4-FFF2-40B4-BE49-F238E27FC236}">
                <a16:creationId xmlns:a16="http://schemas.microsoft.com/office/drawing/2014/main" id="{261054A4-1397-45ED-9B78-B891AA27FB48}"/>
              </a:ext>
            </a:extLst>
          </p:cNvPr>
          <p:cNvSpPr txBox="1"/>
          <p:nvPr/>
        </p:nvSpPr>
        <p:spPr>
          <a:xfrm>
            <a:off x="7679478" y="3981037"/>
            <a:ext cx="563722" cy="307777"/>
          </a:xfrm>
          <a:prstGeom prst="rect">
            <a:avLst/>
          </a:prstGeom>
          <a:noFill/>
        </p:spPr>
        <p:txBody>
          <a:bodyPr wrap="square" rtlCol="0">
            <a:spAutoFit/>
          </a:bodyPr>
          <a:lstStyle/>
          <a:p>
            <a:r>
              <a:rPr lang="en-GB" sz="1400" b="1" dirty="0"/>
              <a:t>CCG</a:t>
            </a:r>
          </a:p>
        </p:txBody>
      </p:sp>
      <p:sp>
        <p:nvSpPr>
          <p:cNvPr id="36" name="TextBox 35">
            <a:extLst>
              <a:ext uri="{FF2B5EF4-FFF2-40B4-BE49-F238E27FC236}">
                <a16:creationId xmlns:a16="http://schemas.microsoft.com/office/drawing/2014/main" id="{E5802522-9112-4B37-9A60-2C6A003030EE}"/>
              </a:ext>
            </a:extLst>
          </p:cNvPr>
          <p:cNvSpPr txBox="1"/>
          <p:nvPr/>
        </p:nvSpPr>
        <p:spPr>
          <a:xfrm>
            <a:off x="7256269" y="2733582"/>
            <a:ext cx="555772" cy="307777"/>
          </a:xfrm>
          <a:prstGeom prst="rect">
            <a:avLst/>
          </a:prstGeom>
          <a:noFill/>
        </p:spPr>
        <p:txBody>
          <a:bodyPr wrap="square" rtlCol="0">
            <a:spAutoFit/>
          </a:bodyPr>
          <a:lstStyle/>
          <a:p>
            <a:r>
              <a:rPr lang="en-GB" sz="1400" b="1" dirty="0"/>
              <a:t>PMO</a:t>
            </a:r>
          </a:p>
        </p:txBody>
      </p:sp>
      <p:sp>
        <p:nvSpPr>
          <p:cNvPr id="38" name="TextBox 37">
            <a:extLst>
              <a:ext uri="{FF2B5EF4-FFF2-40B4-BE49-F238E27FC236}">
                <a16:creationId xmlns:a16="http://schemas.microsoft.com/office/drawing/2014/main" id="{56FBD092-45F1-44AD-BD8C-7807C4FFEB16}"/>
              </a:ext>
            </a:extLst>
          </p:cNvPr>
          <p:cNvSpPr txBox="1"/>
          <p:nvPr/>
        </p:nvSpPr>
        <p:spPr>
          <a:xfrm>
            <a:off x="2750960" y="4134925"/>
            <a:ext cx="532897" cy="307777"/>
          </a:xfrm>
          <a:prstGeom prst="rect">
            <a:avLst/>
          </a:prstGeom>
          <a:noFill/>
        </p:spPr>
        <p:txBody>
          <a:bodyPr wrap="square" rtlCol="0">
            <a:spAutoFit/>
          </a:bodyPr>
          <a:lstStyle/>
          <a:p>
            <a:r>
              <a:rPr lang="en-GB" sz="1400" b="1" dirty="0"/>
              <a:t>Etc</a:t>
            </a:r>
          </a:p>
        </p:txBody>
      </p:sp>
      <p:sp>
        <p:nvSpPr>
          <p:cNvPr id="39" name="TextBox 38">
            <a:extLst>
              <a:ext uri="{FF2B5EF4-FFF2-40B4-BE49-F238E27FC236}">
                <a16:creationId xmlns:a16="http://schemas.microsoft.com/office/drawing/2014/main" id="{1E79E30D-70ED-4722-997F-90ABBACB9B10}"/>
              </a:ext>
            </a:extLst>
          </p:cNvPr>
          <p:cNvSpPr txBox="1"/>
          <p:nvPr/>
        </p:nvSpPr>
        <p:spPr>
          <a:xfrm>
            <a:off x="6805975" y="4617750"/>
            <a:ext cx="532897" cy="307777"/>
          </a:xfrm>
          <a:prstGeom prst="rect">
            <a:avLst/>
          </a:prstGeom>
          <a:noFill/>
        </p:spPr>
        <p:txBody>
          <a:bodyPr wrap="square" rtlCol="0">
            <a:spAutoFit/>
          </a:bodyPr>
          <a:lstStyle/>
          <a:p>
            <a:r>
              <a:rPr lang="en-GB" sz="1400" b="1" dirty="0"/>
              <a:t>Etc</a:t>
            </a:r>
          </a:p>
        </p:txBody>
      </p:sp>
      <p:sp>
        <p:nvSpPr>
          <p:cNvPr id="40" name="TextBox 39">
            <a:extLst>
              <a:ext uri="{FF2B5EF4-FFF2-40B4-BE49-F238E27FC236}">
                <a16:creationId xmlns:a16="http://schemas.microsoft.com/office/drawing/2014/main" id="{325FBB25-2381-4AEB-91BD-322E485450B9}"/>
              </a:ext>
            </a:extLst>
          </p:cNvPr>
          <p:cNvSpPr txBox="1"/>
          <p:nvPr/>
        </p:nvSpPr>
        <p:spPr>
          <a:xfrm>
            <a:off x="6120575" y="3625962"/>
            <a:ext cx="532897" cy="307777"/>
          </a:xfrm>
          <a:prstGeom prst="rect">
            <a:avLst/>
          </a:prstGeom>
          <a:noFill/>
        </p:spPr>
        <p:txBody>
          <a:bodyPr wrap="square" rtlCol="0">
            <a:spAutoFit/>
          </a:bodyPr>
          <a:lstStyle/>
          <a:p>
            <a:r>
              <a:rPr lang="en-GB" sz="1400" b="1" dirty="0"/>
              <a:t>Etc</a:t>
            </a:r>
          </a:p>
        </p:txBody>
      </p:sp>
      <p:sp>
        <p:nvSpPr>
          <p:cNvPr id="41" name="TextBox 40">
            <a:extLst>
              <a:ext uri="{FF2B5EF4-FFF2-40B4-BE49-F238E27FC236}">
                <a16:creationId xmlns:a16="http://schemas.microsoft.com/office/drawing/2014/main" id="{47934A49-8C0F-4882-8445-C2E4AD2C3BE5}"/>
              </a:ext>
            </a:extLst>
          </p:cNvPr>
          <p:cNvSpPr txBox="1"/>
          <p:nvPr/>
        </p:nvSpPr>
        <p:spPr>
          <a:xfrm>
            <a:off x="3742800" y="2922294"/>
            <a:ext cx="532897" cy="307777"/>
          </a:xfrm>
          <a:prstGeom prst="rect">
            <a:avLst/>
          </a:prstGeom>
          <a:noFill/>
        </p:spPr>
        <p:txBody>
          <a:bodyPr wrap="square" rtlCol="0">
            <a:spAutoFit/>
          </a:bodyPr>
          <a:lstStyle/>
          <a:p>
            <a:r>
              <a:rPr lang="en-GB" sz="1400" b="1" dirty="0"/>
              <a:t>Etc</a:t>
            </a:r>
          </a:p>
        </p:txBody>
      </p:sp>
      <p:sp>
        <p:nvSpPr>
          <p:cNvPr id="42" name="TextBox 41">
            <a:extLst>
              <a:ext uri="{FF2B5EF4-FFF2-40B4-BE49-F238E27FC236}">
                <a16:creationId xmlns:a16="http://schemas.microsoft.com/office/drawing/2014/main" id="{FD21C4E3-3C9E-4338-9950-04B0FEA2DE8D}"/>
              </a:ext>
            </a:extLst>
          </p:cNvPr>
          <p:cNvSpPr txBox="1"/>
          <p:nvPr/>
        </p:nvSpPr>
        <p:spPr>
          <a:xfrm>
            <a:off x="4004509" y="5481302"/>
            <a:ext cx="532897" cy="307777"/>
          </a:xfrm>
          <a:prstGeom prst="rect">
            <a:avLst/>
          </a:prstGeom>
          <a:noFill/>
        </p:spPr>
        <p:txBody>
          <a:bodyPr wrap="square" rtlCol="0">
            <a:spAutoFit/>
          </a:bodyPr>
          <a:lstStyle/>
          <a:p>
            <a:r>
              <a:rPr lang="en-GB" sz="1400" b="1" dirty="0"/>
              <a:t>Etc</a:t>
            </a:r>
          </a:p>
        </p:txBody>
      </p:sp>
      <p:sp>
        <p:nvSpPr>
          <p:cNvPr id="43" name="TextBox 42">
            <a:extLst>
              <a:ext uri="{FF2B5EF4-FFF2-40B4-BE49-F238E27FC236}">
                <a16:creationId xmlns:a16="http://schemas.microsoft.com/office/drawing/2014/main" id="{5300C318-2662-4022-8763-5E0BA5DA956C}"/>
              </a:ext>
            </a:extLst>
          </p:cNvPr>
          <p:cNvSpPr txBox="1"/>
          <p:nvPr/>
        </p:nvSpPr>
        <p:spPr>
          <a:xfrm>
            <a:off x="2512516" y="5321960"/>
            <a:ext cx="532897" cy="307777"/>
          </a:xfrm>
          <a:prstGeom prst="rect">
            <a:avLst/>
          </a:prstGeom>
          <a:noFill/>
        </p:spPr>
        <p:txBody>
          <a:bodyPr wrap="square" rtlCol="0">
            <a:spAutoFit/>
          </a:bodyPr>
          <a:lstStyle/>
          <a:p>
            <a:r>
              <a:rPr lang="en-GB" sz="1400" b="1" dirty="0"/>
              <a:t>Etc</a:t>
            </a:r>
          </a:p>
        </p:txBody>
      </p:sp>
      <p:sp>
        <p:nvSpPr>
          <p:cNvPr id="44" name="TextBox 43">
            <a:extLst>
              <a:ext uri="{FF2B5EF4-FFF2-40B4-BE49-F238E27FC236}">
                <a16:creationId xmlns:a16="http://schemas.microsoft.com/office/drawing/2014/main" id="{E7EA6113-4489-404F-8031-B71818D11B0C}"/>
              </a:ext>
            </a:extLst>
          </p:cNvPr>
          <p:cNvSpPr txBox="1"/>
          <p:nvPr/>
        </p:nvSpPr>
        <p:spPr>
          <a:xfrm>
            <a:off x="8923690" y="3131032"/>
            <a:ext cx="641088" cy="307777"/>
          </a:xfrm>
          <a:prstGeom prst="rect">
            <a:avLst/>
          </a:prstGeom>
          <a:noFill/>
        </p:spPr>
        <p:txBody>
          <a:bodyPr wrap="square" rtlCol="0">
            <a:spAutoFit/>
          </a:bodyPr>
          <a:lstStyle/>
          <a:p>
            <a:r>
              <a:rPr lang="en-GB" sz="1400" b="1" dirty="0"/>
              <a:t>NED’s</a:t>
            </a:r>
          </a:p>
        </p:txBody>
      </p:sp>
      <p:sp>
        <p:nvSpPr>
          <p:cNvPr id="45" name="TextBox 44">
            <a:extLst>
              <a:ext uri="{FF2B5EF4-FFF2-40B4-BE49-F238E27FC236}">
                <a16:creationId xmlns:a16="http://schemas.microsoft.com/office/drawing/2014/main" id="{8D04327C-0996-42D3-ABFE-6094AE4359D0}"/>
              </a:ext>
            </a:extLst>
          </p:cNvPr>
          <p:cNvSpPr txBox="1"/>
          <p:nvPr/>
        </p:nvSpPr>
        <p:spPr>
          <a:xfrm>
            <a:off x="9730215" y="3954899"/>
            <a:ext cx="532897" cy="307777"/>
          </a:xfrm>
          <a:prstGeom prst="rect">
            <a:avLst/>
          </a:prstGeom>
          <a:noFill/>
        </p:spPr>
        <p:txBody>
          <a:bodyPr wrap="square" rtlCol="0">
            <a:spAutoFit/>
          </a:bodyPr>
          <a:lstStyle/>
          <a:p>
            <a:r>
              <a:rPr lang="en-GB" sz="1400" b="1" dirty="0"/>
              <a:t>Etc</a:t>
            </a:r>
          </a:p>
        </p:txBody>
      </p:sp>
      <p:sp>
        <p:nvSpPr>
          <p:cNvPr id="46" name="TextBox 45">
            <a:extLst>
              <a:ext uri="{FF2B5EF4-FFF2-40B4-BE49-F238E27FC236}">
                <a16:creationId xmlns:a16="http://schemas.microsoft.com/office/drawing/2014/main" id="{EC082DD2-114F-4008-9B3C-A0C563C16943}"/>
              </a:ext>
            </a:extLst>
          </p:cNvPr>
          <p:cNvSpPr txBox="1"/>
          <p:nvPr/>
        </p:nvSpPr>
        <p:spPr>
          <a:xfrm>
            <a:off x="10256910" y="5634092"/>
            <a:ext cx="532897" cy="307777"/>
          </a:xfrm>
          <a:prstGeom prst="rect">
            <a:avLst/>
          </a:prstGeom>
          <a:noFill/>
        </p:spPr>
        <p:txBody>
          <a:bodyPr wrap="square" rtlCol="0">
            <a:spAutoFit/>
          </a:bodyPr>
          <a:lstStyle/>
          <a:p>
            <a:r>
              <a:rPr lang="en-GB" sz="1400" b="1" dirty="0"/>
              <a:t>Etc</a:t>
            </a:r>
          </a:p>
        </p:txBody>
      </p:sp>
      <p:sp>
        <p:nvSpPr>
          <p:cNvPr id="47" name="TextBox 46">
            <a:extLst>
              <a:ext uri="{FF2B5EF4-FFF2-40B4-BE49-F238E27FC236}">
                <a16:creationId xmlns:a16="http://schemas.microsoft.com/office/drawing/2014/main" id="{F9C7F21B-E536-46F5-B2AF-EACB86CCE86D}"/>
              </a:ext>
            </a:extLst>
          </p:cNvPr>
          <p:cNvSpPr txBox="1"/>
          <p:nvPr/>
        </p:nvSpPr>
        <p:spPr>
          <a:xfrm>
            <a:off x="9190138" y="5174523"/>
            <a:ext cx="532897" cy="307777"/>
          </a:xfrm>
          <a:prstGeom prst="rect">
            <a:avLst/>
          </a:prstGeom>
          <a:noFill/>
        </p:spPr>
        <p:txBody>
          <a:bodyPr wrap="square" rtlCol="0">
            <a:spAutoFit/>
          </a:bodyPr>
          <a:lstStyle/>
          <a:p>
            <a:r>
              <a:rPr lang="en-GB" sz="1400" b="1" dirty="0"/>
              <a:t>Etc</a:t>
            </a:r>
          </a:p>
        </p:txBody>
      </p:sp>
    </p:spTree>
    <p:extLst>
      <p:ext uri="{BB962C8B-B14F-4D97-AF65-F5344CB8AC3E}">
        <p14:creationId xmlns:p14="http://schemas.microsoft.com/office/powerpoint/2010/main" val="2984076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08ACAFD3-DFEB-4747-A800-E99C422F22D5}"/>
              </a:ext>
            </a:extLst>
          </p:cNvPr>
          <p:cNvGraphicFramePr/>
          <p:nvPr>
            <p:extLst>
              <p:ext uri="{D42A27DB-BD31-4B8C-83A1-F6EECF244321}">
                <p14:modId xmlns:p14="http://schemas.microsoft.com/office/powerpoint/2010/main" val="2545302602"/>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7207B291-019F-42F1-BD01-363B25972FEB}"/>
              </a:ext>
            </a:extLst>
          </p:cNvPr>
          <p:cNvSpPr txBox="1"/>
          <p:nvPr/>
        </p:nvSpPr>
        <p:spPr>
          <a:xfrm>
            <a:off x="3518949" y="65717"/>
            <a:ext cx="5154101" cy="461665"/>
          </a:xfrm>
          <a:prstGeom prst="rect">
            <a:avLst/>
          </a:prstGeom>
          <a:noFill/>
        </p:spPr>
        <p:txBody>
          <a:bodyPr wrap="square" rtlCol="0">
            <a:spAutoFit/>
          </a:bodyPr>
          <a:lstStyle/>
          <a:p>
            <a:r>
              <a:rPr lang="en-GB" sz="2400" b="1" dirty="0"/>
              <a:t>CPIG Stakeholder Segmentation Model</a:t>
            </a:r>
          </a:p>
        </p:txBody>
      </p:sp>
      <p:pic>
        <p:nvPicPr>
          <p:cNvPr id="5" name="Graphic 4" descr="Postit Notes outline">
            <a:extLst>
              <a:ext uri="{FF2B5EF4-FFF2-40B4-BE49-F238E27FC236}">
                <a16:creationId xmlns:a16="http://schemas.microsoft.com/office/drawing/2014/main" id="{940B764E-E93F-4BC9-BBE6-E8BB6CC023A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15553" y="4879653"/>
            <a:ext cx="914400" cy="914400"/>
          </a:xfrm>
          <a:prstGeom prst="rect">
            <a:avLst/>
          </a:prstGeom>
        </p:spPr>
      </p:pic>
      <p:sp>
        <p:nvSpPr>
          <p:cNvPr id="7" name="TextBox 6">
            <a:extLst>
              <a:ext uri="{FF2B5EF4-FFF2-40B4-BE49-F238E27FC236}">
                <a16:creationId xmlns:a16="http://schemas.microsoft.com/office/drawing/2014/main" id="{2FB55EAE-BEA1-48A5-87D2-7A1E36D619FE}"/>
              </a:ext>
            </a:extLst>
          </p:cNvPr>
          <p:cNvSpPr txBox="1"/>
          <p:nvPr/>
        </p:nvSpPr>
        <p:spPr>
          <a:xfrm>
            <a:off x="1485179" y="5284402"/>
            <a:ext cx="597895" cy="307777"/>
          </a:xfrm>
          <a:prstGeom prst="rect">
            <a:avLst/>
          </a:prstGeom>
          <a:noFill/>
        </p:spPr>
        <p:txBody>
          <a:bodyPr wrap="square" rtlCol="0">
            <a:spAutoFit/>
          </a:bodyPr>
          <a:lstStyle/>
          <a:p>
            <a:r>
              <a:rPr lang="en-GB" sz="1400" b="1" dirty="0"/>
              <a:t>CQC</a:t>
            </a:r>
          </a:p>
        </p:txBody>
      </p:sp>
      <p:pic>
        <p:nvPicPr>
          <p:cNvPr id="8" name="Graphic 7" descr="Postit Notes outline">
            <a:extLst>
              <a:ext uri="{FF2B5EF4-FFF2-40B4-BE49-F238E27FC236}">
                <a16:creationId xmlns:a16="http://schemas.microsoft.com/office/drawing/2014/main" id="{09520E52-5442-4A96-BEFA-5F9F1B589AD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792421" y="4671029"/>
            <a:ext cx="914400" cy="914400"/>
          </a:xfrm>
          <a:prstGeom prst="rect">
            <a:avLst/>
          </a:prstGeom>
        </p:spPr>
      </p:pic>
      <p:pic>
        <p:nvPicPr>
          <p:cNvPr id="9" name="Graphic 8" descr="Postit Notes outline">
            <a:extLst>
              <a:ext uri="{FF2B5EF4-FFF2-40B4-BE49-F238E27FC236}">
                <a16:creationId xmlns:a16="http://schemas.microsoft.com/office/drawing/2014/main" id="{8DF0981F-9890-40D8-BFB9-F359C52F28B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792421" y="1128982"/>
            <a:ext cx="914400" cy="914400"/>
          </a:xfrm>
          <a:prstGeom prst="rect">
            <a:avLst/>
          </a:prstGeom>
        </p:spPr>
      </p:pic>
      <p:pic>
        <p:nvPicPr>
          <p:cNvPr id="10" name="Graphic 9" descr="Postit Notes outline">
            <a:extLst>
              <a:ext uri="{FF2B5EF4-FFF2-40B4-BE49-F238E27FC236}">
                <a16:creationId xmlns:a16="http://schemas.microsoft.com/office/drawing/2014/main" id="{40CF63F0-B342-4E91-B530-165B6582C55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02624" y="946168"/>
            <a:ext cx="914400" cy="914400"/>
          </a:xfrm>
          <a:prstGeom prst="rect">
            <a:avLst/>
          </a:prstGeom>
        </p:spPr>
      </p:pic>
      <p:sp>
        <p:nvSpPr>
          <p:cNvPr id="11" name="TextBox 10">
            <a:extLst>
              <a:ext uri="{FF2B5EF4-FFF2-40B4-BE49-F238E27FC236}">
                <a16:creationId xmlns:a16="http://schemas.microsoft.com/office/drawing/2014/main" id="{B454D6C2-A9DB-4711-B748-19710D6144A9}"/>
              </a:ext>
            </a:extLst>
          </p:cNvPr>
          <p:cNvSpPr txBox="1"/>
          <p:nvPr/>
        </p:nvSpPr>
        <p:spPr>
          <a:xfrm>
            <a:off x="10075832" y="5046955"/>
            <a:ext cx="630989" cy="307777"/>
          </a:xfrm>
          <a:prstGeom prst="rect">
            <a:avLst/>
          </a:prstGeom>
          <a:noFill/>
        </p:spPr>
        <p:txBody>
          <a:bodyPr wrap="square" rtlCol="0">
            <a:spAutoFit/>
          </a:bodyPr>
          <a:lstStyle/>
          <a:p>
            <a:r>
              <a:rPr lang="en-GB" sz="1400" b="1" dirty="0"/>
              <a:t>PALS</a:t>
            </a:r>
          </a:p>
        </p:txBody>
      </p:sp>
      <p:sp>
        <p:nvSpPr>
          <p:cNvPr id="12" name="TextBox 11">
            <a:extLst>
              <a:ext uri="{FF2B5EF4-FFF2-40B4-BE49-F238E27FC236}">
                <a16:creationId xmlns:a16="http://schemas.microsoft.com/office/drawing/2014/main" id="{E7BD2831-F7A0-45EA-A232-8632C521D33D}"/>
              </a:ext>
            </a:extLst>
          </p:cNvPr>
          <p:cNvSpPr txBox="1"/>
          <p:nvPr/>
        </p:nvSpPr>
        <p:spPr>
          <a:xfrm>
            <a:off x="10125272" y="1512320"/>
            <a:ext cx="532108" cy="307777"/>
          </a:xfrm>
          <a:prstGeom prst="rect">
            <a:avLst/>
          </a:prstGeom>
          <a:noFill/>
        </p:spPr>
        <p:txBody>
          <a:bodyPr wrap="square" rtlCol="0">
            <a:spAutoFit/>
          </a:bodyPr>
          <a:lstStyle/>
          <a:p>
            <a:r>
              <a:rPr lang="en-GB" sz="1400" b="1" dirty="0"/>
              <a:t>IT</a:t>
            </a:r>
            <a:r>
              <a:rPr lang="en-GB" sz="1200" b="1" dirty="0"/>
              <a:t> </a:t>
            </a:r>
            <a:endParaRPr lang="en-GB" sz="1200" b="1" dirty="0">
              <a:solidFill>
                <a:schemeClr val="bg1"/>
              </a:solidFill>
            </a:endParaRPr>
          </a:p>
        </p:txBody>
      </p:sp>
      <p:sp>
        <p:nvSpPr>
          <p:cNvPr id="13" name="TextBox 12">
            <a:extLst>
              <a:ext uri="{FF2B5EF4-FFF2-40B4-BE49-F238E27FC236}">
                <a16:creationId xmlns:a16="http://schemas.microsoft.com/office/drawing/2014/main" id="{4C1B055D-63D2-4144-9AF7-871D59FEEFEF}"/>
              </a:ext>
            </a:extLst>
          </p:cNvPr>
          <p:cNvSpPr txBox="1"/>
          <p:nvPr/>
        </p:nvSpPr>
        <p:spPr>
          <a:xfrm>
            <a:off x="1672753" y="1339961"/>
            <a:ext cx="693711" cy="246221"/>
          </a:xfrm>
          <a:prstGeom prst="rect">
            <a:avLst/>
          </a:prstGeom>
          <a:noFill/>
        </p:spPr>
        <p:txBody>
          <a:bodyPr wrap="square" rtlCol="0">
            <a:spAutoFit/>
          </a:bodyPr>
          <a:lstStyle/>
          <a:p>
            <a:r>
              <a:rPr lang="en-GB" sz="1000" b="1" dirty="0"/>
              <a:t>Patients</a:t>
            </a:r>
          </a:p>
        </p:txBody>
      </p:sp>
      <p:sp>
        <p:nvSpPr>
          <p:cNvPr id="3" name="TextBox 2">
            <a:extLst>
              <a:ext uri="{FF2B5EF4-FFF2-40B4-BE49-F238E27FC236}">
                <a16:creationId xmlns:a16="http://schemas.microsoft.com/office/drawing/2014/main" id="{56B3A770-ED9E-420F-B04E-A83B02EFF5BD}"/>
              </a:ext>
            </a:extLst>
          </p:cNvPr>
          <p:cNvSpPr txBox="1"/>
          <p:nvPr/>
        </p:nvSpPr>
        <p:spPr>
          <a:xfrm>
            <a:off x="37184" y="2750620"/>
            <a:ext cx="2994871" cy="1554272"/>
          </a:xfrm>
          <a:prstGeom prst="rect">
            <a:avLst/>
          </a:prstGeom>
          <a:noFill/>
        </p:spPr>
        <p:txBody>
          <a:bodyPr wrap="square" rtlCol="0">
            <a:spAutoFit/>
          </a:bodyPr>
          <a:lstStyle/>
          <a:p>
            <a:pPr marL="285750" indent="-285750">
              <a:buFont typeface="Arial" panose="020B0604020202020204" pitchFamily="34" charset="0"/>
              <a:buChar char="•"/>
            </a:pPr>
            <a:r>
              <a:rPr lang="en-GB" sz="1900" dirty="0"/>
              <a:t>Allocate each stakeholder to a segment</a:t>
            </a:r>
          </a:p>
          <a:p>
            <a:pPr marL="285750" indent="-285750">
              <a:buFont typeface="Arial" panose="020B0604020202020204" pitchFamily="34" charset="0"/>
              <a:buChar char="•"/>
            </a:pPr>
            <a:r>
              <a:rPr lang="en-GB" sz="1900" dirty="0"/>
              <a:t>Stakeholders can appear in more than one segment</a:t>
            </a:r>
          </a:p>
        </p:txBody>
      </p:sp>
    </p:spTree>
    <p:extLst>
      <p:ext uri="{BB962C8B-B14F-4D97-AF65-F5344CB8AC3E}">
        <p14:creationId xmlns:p14="http://schemas.microsoft.com/office/powerpoint/2010/main" val="1970526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ircle: Hollow 4">
            <a:extLst>
              <a:ext uri="{FF2B5EF4-FFF2-40B4-BE49-F238E27FC236}">
                <a16:creationId xmlns:a16="http://schemas.microsoft.com/office/drawing/2014/main" id="{6D7AB6FA-898F-4297-A42B-B5C08ADBE4F2}"/>
              </a:ext>
            </a:extLst>
          </p:cNvPr>
          <p:cNvSpPr/>
          <p:nvPr/>
        </p:nvSpPr>
        <p:spPr>
          <a:xfrm>
            <a:off x="2626963" y="240225"/>
            <a:ext cx="6478292" cy="6528660"/>
          </a:xfrm>
          <a:prstGeom prst="donut">
            <a:avLst>
              <a:gd name="adj" fmla="val 13514"/>
            </a:avLst>
          </a:prstGeom>
          <a:solidFill>
            <a:srgbClr val="8D43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6" name="Circle: Hollow 5">
            <a:extLst>
              <a:ext uri="{FF2B5EF4-FFF2-40B4-BE49-F238E27FC236}">
                <a16:creationId xmlns:a16="http://schemas.microsoft.com/office/drawing/2014/main" id="{7E86B105-FF1E-42CB-B033-F868BA058F47}"/>
              </a:ext>
            </a:extLst>
          </p:cNvPr>
          <p:cNvSpPr/>
          <p:nvPr/>
        </p:nvSpPr>
        <p:spPr>
          <a:xfrm>
            <a:off x="4370523" y="2039965"/>
            <a:ext cx="2991172" cy="2929179"/>
          </a:xfrm>
          <a:prstGeom prst="donut">
            <a:avLst>
              <a:gd name="adj" fmla="val 28171"/>
            </a:avLst>
          </a:prstGeom>
          <a:solidFill>
            <a:srgbClr val="8D43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 name="TextBox 6">
            <a:extLst>
              <a:ext uri="{FF2B5EF4-FFF2-40B4-BE49-F238E27FC236}">
                <a16:creationId xmlns:a16="http://schemas.microsoft.com/office/drawing/2014/main" id="{B1A2BA68-C5ED-48ED-B7E4-56FC740E6E7E}"/>
              </a:ext>
            </a:extLst>
          </p:cNvPr>
          <p:cNvSpPr txBox="1"/>
          <p:nvPr/>
        </p:nvSpPr>
        <p:spPr>
          <a:xfrm>
            <a:off x="5575516" y="2967335"/>
            <a:ext cx="581186" cy="923330"/>
          </a:xfrm>
          <a:prstGeom prst="rect">
            <a:avLst/>
          </a:prstGeom>
          <a:noFill/>
        </p:spPr>
        <p:txBody>
          <a:bodyPr wrap="square" rtlCol="0">
            <a:spAutoFit/>
          </a:bodyPr>
          <a:lstStyle/>
          <a:p>
            <a:r>
              <a:rPr lang="en-GB" sz="5400" dirty="0"/>
              <a:t>V</a:t>
            </a:r>
          </a:p>
        </p:txBody>
      </p:sp>
      <p:sp>
        <p:nvSpPr>
          <p:cNvPr id="10" name="TextBox 9">
            <a:extLst>
              <a:ext uri="{FF2B5EF4-FFF2-40B4-BE49-F238E27FC236}">
                <a16:creationId xmlns:a16="http://schemas.microsoft.com/office/drawing/2014/main" id="{A472BE67-7AD7-4EB4-80AA-BA19CC40CE8F}"/>
              </a:ext>
            </a:extLst>
          </p:cNvPr>
          <p:cNvSpPr txBox="1"/>
          <p:nvPr/>
        </p:nvSpPr>
        <p:spPr>
          <a:xfrm>
            <a:off x="6576583" y="2967335"/>
            <a:ext cx="581186" cy="923330"/>
          </a:xfrm>
          <a:prstGeom prst="rect">
            <a:avLst/>
          </a:prstGeom>
          <a:noFill/>
        </p:spPr>
        <p:txBody>
          <a:bodyPr wrap="square" rtlCol="0">
            <a:spAutoFit/>
          </a:bodyPr>
          <a:lstStyle/>
          <a:p>
            <a:r>
              <a:rPr lang="en-GB" sz="5400" dirty="0">
                <a:solidFill>
                  <a:schemeClr val="bg1"/>
                </a:solidFill>
              </a:rPr>
              <a:t>N</a:t>
            </a:r>
          </a:p>
        </p:txBody>
      </p:sp>
      <p:sp>
        <p:nvSpPr>
          <p:cNvPr id="11" name="TextBox 10">
            <a:extLst>
              <a:ext uri="{FF2B5EF4-FFF2-40B4-BE49-F238E27FC236}">
                <a16:creationId xmlns:a16="http://schemas.microsoft.com/office/drawing/2014/main" id="{47226DA5-7699-4534-8A6E-371D78A98376}"/>
              </a:ext>
            </a:extLst>
          </p:cNvPr>
          <p:cNvSpPr txBox="1"/>
          <p:nvPr/>
        </p:nvSpPr>
        <p:spPr>
          <a:xfrm>
            <a:off x="8377993" y="2967335"/>
            <a:ext cx="581186" cy="923330"/>
          </a:xfrm>
          <a:prstGeom prst="rect">
            <a:avLst/>
          </a:prstGeom>
          <a:noFill/>
        </p:spPr>
        <p:txBody>
          <a:bodyPr wrap="square" rtlCol="0">
            <a:spAutoFit/>
          </a:bodyPr>
          <a:lstStyle/>
          <a:p>
            <a:r>
              <a:rPr lang="en-GB" sz="5400" dirty="0">
                <a:solidFill>
                  <a:schemeClr val="bg1"/>
                </a:solidFill>
              </a:rPr>
              <a:t>C</a:t>
            </a:r>
          </a:p>
        </p:txBody>
      </p:sp>
      <p:sp>
        <p:nvSpPr>
          <p:cNvPr id="12" name="TextBox 11">
            <a:extLst>
              <a:ext uri="{FF2B5EF4-FFF2-40B4-BE49-F238E27FC236}">
                <a16:creationId xmlns:a16="http://schemas.microsoft.com/office/drawing/2014/main" id="{A6B4E4E5-613A-4C4A-9DD8-F94E3DAC659E}"/>
              </a:ext>
            </a:extLst>
          </p:cNvPr>
          <p:cNvSpPr txBox="1"/>
          <p:nvPr/>
        </p:nvSpPr>
        <p:spPr>
          <a:xfrm>
            <a:off x="7477288" y="2967335"/>
            <a:ext cx="581186" cy="923330"/>
          </a:xfrm>
          <a:prstGeom prst="rect">
            <a:avLst/>
          </a:prstGeom>
          <a:noFill/>
        </p:spPr>
        <p:txBody>
          <a:bodyPr wrap="square" rtlCol="0">
            <a:spAutoFit/>
          </a:bodyPr>
          <a:lstStyle/>
          <a:p>
            <a:r>
              <a:rPr lang="en-GB" sz="5400" dirty="0"/>
              <a:t>G</a:t>
            </a:r>
          </a:p>
        </p:txBody>
      </p:sp>
      <p:sp>
        <p:nvSpPr>
          <p:cNvPr id="13" name="TextBox 12">
            <a:extLst>
              <a:ext uri="{FF2B5EF4-FFF2-40B4-BE49-F238E27FC236}">
                <a16:creationId xmlns:a16="http://schemas.microsoft.com/office/drawing/2014/main" id="{2C45AE39-04DF-4607-A22F-191483E8979E}"/>
              </a:ext>
            </a:extLst>
          </p:cNvPr>
          <p:cNvSpPr txBox="1"/>
          <p:nvPr/>
        </p:nvSpPr>
        <p:spPr>
          <a:xfrm>
            <a:off x="9130667" y="4352280"/>
            <a:ext cx="2146516" cy="400110"/>
          </a:xfrm>
          <a:prstGeom prst="rect">
            <a:avLst/>
          </a:prstGeom>
          <a:noFill/>
        </p:spPr>
        <p:txBody>
          <a:bodyPr wrap="square" rtlCol="0">
            <a:spAutoFit/>
          </a:bodyPr>
          <a:lstStyle/>
          <a:p>
            <a:pPr marL="285750" indent="-285750">
              <a:buFont typeface="Arial" panose="020B0604020202020204" pitchFamily="34" charset="0"/>
              <a:buChar char="•"/>
            </a:pPr>
            <a:r>
              <a:rPr lang="en-GB" sz="2000" b="1" dirty="0"/>
              <a:t>V</a:t>
            </a:r>
            <a:r>
              <a:rPr lang="en-GB" sz="2000" dirty="0"/>
              <a:t>ital to engage</a:t>
            </a:r>
          </a:p>
        </p:txBody>
      </p:sp>
      <p:sp>
        <p:nvSpPr>
          <p:cNvPr id="14" name="TextBox 13">
            <a:extLst>
              <a:ext uri="{FF2B5EF4-FFF2-40B4-BE49-F238E27FC236}">
                <a16:creationId xmlns:a16="http://schemas.microsoft.com/office/drawing/2014/main" id="{14A76590-0E62-464B-9590-8D92E244C7D8}"/>
              </a:ext>
            </a:extLst>
          </p:cNvPr>
          <p:cNvSpPr txBox="1"/>
          <p:nvPr/>
        </p:nvSpPr>
        <p:spPr>
          <a:xfrm>
            <a:off x="9130667" y="4647341"/>
            <a:ext cx="2619214" cy="400110"/>
          </a:xfrm>
          <a:prstGeom prst="rect">
            <a:avLst/>
          </a:prstGeom>
          <a:noFill/>
        </p:spPr>
        <p:txBody>
          <a:bodyPr wrap="square" rtlCol="0">
            <a:spAutoFit/>
          </a:bodyPr>
          <a:lstStyle/>
          <a:p>
            <a:pPr marL="285750" indent="-285750">
              <a:buFont typeface="Arial" panose="020B0604020202020204" pitchFamily="34" charset="0"/>
              <a:buChar char="•"/>
            </a:pPr>
            <a:r>
              <a:rPr lang="en-GB" sz="2000" b="1" dirty="0"/>
              <a:t>N</a:t>
            </a:r>
            <a:r>
              <a:rPr lang="en-GB" sz="2000" dirty="0"/>
              <a:t>ecessary to engage</a:t>
            </a:r>
          </a:p>
        </p:txBody>
      </p:sp>
      <p:sp>
        <p:nvSpPr>
          <p:cNvPr id="15" name="TextBox 14">
            <a:extLst>
              <a:ext uri="{FF2B5EF4-FFF2-40B4-BE49-F238E27FC236}">
                <a16:creationId xmlns:a16="http://schemas.microsoft.com/office/drawing/2014/main" id="{1552FA2A-E938-4EC5-B907-BD82B17021F3}"/>
              </a:ext>
            </a:extLst>
          </p:cNvPr>
          <p:cNvSpPr txBox="1"/>
          <p:nvPr/>
        </p:nvSpPr>
        <p:spPr>
          <a:xfrm>
            <a:off x="9130667" y="4945005"/>
            <a:ext cx="2891122" cy="400110"/>
          </a:xfrm>
          <a:prstGeom prst="rect">
            <a:avLst/>
          </a:prstGeom>
          <a:noFill/>
        </p:spPr>
        <p:txBody>
          <a:bodyPr wrap="square" rtlCol="0">
            <a:spAutoFit/>
          </a:bodyPr>
          <a:lstStyle/>
          <a:p>
            <a:pPr marL="285750" indent="-285750">
              <a:buFont typeface="Arial" panose="020B0604020202020204" pitchFamily="34" charset="0"/>
              <a:buChar char="•"/>
            </a:pPr>
            <a:r>
              <a:rPr lang="en-GB" sz="2000" b="1" dirty="0"/>
              <a:t>G</a:t>
            </a:r>
            <a:r>
              <a:rPr lang="en-GB" sz="2000" dirty="0"/>
              <a:t>ood to have engaged</a:t>
            </a:r>
          </a:p>
        </p:txBody>
      </p:sp>
      <p:sp>
        <p:nvSpPr>
          <p:cNvPr id="16" name="TextBox 15">
            <a:extLst>
              <a:ext uri="{FF2B5EF4-FFF2-40B4-BE49-F238E27FC236}">
                <a16:creationId xmlns:a16="http://schemas.microsoft.com/office/drawing/2014/main" id="{9873F090-9232-496D-A1A3-482667D15ABA}"/>
              </a:ext>
            </a:extLst>
          </p:cNvPr>
          <p:cNvSpPr txBox="1"/>
          <p:nvPr/>
        </p:nvSpPr>
        <p:spPr>
          <a:xfrm>
            <a:off x="9130667" y="5237464"/>
            <a:ext cx="2400506" cy="400110"/>
          </a:xfrm>
          <a:prstGeom prst="rect">
            <a:avLst/>
          </a:prstGeom>
          <a:noFill/>
        </p:spPr>
        <p:txBody>
          <a:bodyPr wrap="square" rtlCol="0">
            <a:spAutoFit/>
          </a:bodyPr>
          <a:lstStyle/>
          <a:p>
            <a:pPr marL="285750" indent="-285750">
              <a:buFont typeface="Arial" panose="020B0604020202020204" pitchFamily="34" charset="0"/>
              <a:buChar char="•"/>
            </a:pPr>
            <a:r>
              <a:rPr lang="en-GB" sz="2000" b="1" dirty="0"/>
              <a:t>C</a:t>
            </a:r>
            <a:r>
              <a:rPr lang="en-GB" sz="2000" dirty="0"/>
              <a:t>ourtesy to inform</a:t>
            </a:r>
          </a:p>
        </p:txBody>
      </p:sp>
      <p:sp>
        <p:nvSpPr>
          <p:cNvPr id="2" name="TextBox 1">
            <a:extLst>
              <a:ext uri="{FF2B5EF4-FFF2-40B4-BE49-F238E27FC236}">
                <a16:creationId xmlns:a16="http://schemas.microsoft.com/office/drawing/2014/main" id="{CC5C5753-86AA-4481-A93B-87330DCD9035}"/>
              </a:ext>
            </a:extLst>
          </p:cNvPr>
          <p:cNvSpPr txBox="1"/>
          <p:nvPr/>
        </p:nvSpPr>
        <p:spPr>
          <a:xfrm>
            <a:off x="226500" y="453006"/>
            <a:ext cx="2994871" cy="523220"/>
          </a:xfrm>
          <a:prstGeom prst="rect">
            <a:avLst/>
          </a:prstGeom>
          <a:noFill/>
        </p:spPr>
        <p:txBody>
          <a:bodyPr wrap="square" rtlCol="0">
            <a:spAutoFit/>
          </a:bodyPr>
          <a:lstStyle/>
          <a:p>
            <a:r>
              <a:rPr lang="en-GB" sz="2800" b="1" dirty="0"/>
              <a:t>Stakeholder Radar</a:t>
            </a:r>
          </a:p>
        </p:txBody>
      </p:sp>
      <p:pic>
        <p:nvPicPr>
          <p:cNvPr id="17" name="Graphic 16" descr="Postit Notes outline">
            <a:extLst>
              <a:ext uri="{FF2B5EF4-FFF2-40B4-BE49-F238E27FC236}">
                <a16:creationId xmlns:a16="http://schemas.microsoft.com/office/drawing/2014/main" id="{B0D9CA1E-707F-4071-BB63-1F1E165CDCA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67176" y="4295190"/>
            <a:ext cx="914400" cy="914400"/>
          </a:xfrm>
          <a:prstGeom prst="rect">
            <a:avLst/>
          </a:prstGeom>
        </p:spPr>
      </p:pic>
      <p:sp>
        <p:nvSpPr>
          <p:cNvPr id="18" name="TextBox 17">
            <a:extLst>
              <a:ext uri="{FF2B5EF4-FFF2-40B4-BE49-F238E27FC236}">
                <a16:creationId xmlns:a16="http://schemas.microsoft.com/office/drawing/2014/main" id="{F6BC4C3A-7FB5-4628-86C5-0B73D2624639}"/>
              </a:ext>
            </a:extLst>
          </p:cNvPr>
          <p:cNvSpPr txBox="1"/>
          <p:nvPr/>
        </p:nvSpPr>
        <p:spPr>
          <a:xfrm>
            <a:off x="7157769" y="4665177"/>
            <a:ext cx="581186" cy="307777"/>
          </a:xfrm>
          <a:prstGeom prst="rect">
            <a:avLst/>
          </a:prstGeom>
          <a:noFill/>
        </p:spPr>
        <p:txBody>
          <a:bodyPr wrap="square" rtlCol="0">
            <a:spAutoFit/>
          </a:bodyPr>
          <a:lstStyle/>
          <a:p>
            <a:r>
              <a:rPr lang="en-GB" sz="1400" b="1" dirty="0"/>
              <a:t>PALS</a:t>
            </a:r>
          </a:p>
        </p:txBody>
      </p:sp>
      <p:pic>
        <p:nvPicPr>
          <p:cNvPr id="19" name="Graphic 18" descr="Postit Notes outline">
            <a:extLst>
              <a:ext uri="{FF2B5EF4-FFF2-40B4-BE49-F238E27FC236}">
                <a16:creationId xmlns:a16="http://schemas.microsoft.com/office/drawing/2014/main" id="{827B1F55-18B1-421A-968E-ED004DFFC0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01782" y="2963525"/>
            <a:ext cx="856577" cy="856577"/>
          </a:xfrm>
          <a:prstGeom prst="rect">
            <a:avLst/>
          </a:prstGeom>
        </p:spPr>
      </p:pic>
      <p:sp>
        <p:nvSpPr>
          <p:cNvPr id="20" name="TextBox 19">
            <a:extLst>
              <a:ext uri="{FF2B5EF4-FFF2-40B4-BE49-F238E27FC236}">
                <a16:creationId xmlns:a16="http://schemas.microsoft.com/office/drawing/2014/main" id="{5B8F8658-60EE-4739-85CE-211C5C562B5A}"/>
              </a:ext>
            </a:extLst>
          </p:cNvPr>
          <p:cNvSpPr txBox="1"/>
          <p:nvPr/>
        </p:nvSpPr>
        <p:spPr>
          <a:xfrm>
            <a:off x="5227030" y="3344203"/>
            <a:ext cx="596685" cy="246221"/>
          </a:xfrm>
          <a:prstGeom prst="rect">
            <a:avLst/>
          </a:prstGeom>
          <a:noFill/>
        </p:spPr>
        <p:txBody>
          <a:bodyPr wrap="square" rtlCol="0">
            <a:spAutoFit/>
          </a:bodyPr>
          <a:lstStyle/>
          <a:p>
            <a:r>
              <a:rPr lang="en-GB" sz="1000" b="1" dirty="0"/>
              <a:t>Patient</a:t>
            </a:r>
          </a:p>
        </p:txBody>
      </p:sp>
      <p:pic>
        <p:nvPicPr>
          <p:cNvPr id="21" name="Graphic 20" descr="Postit Notes outline">
            <a:extLst>
              <a:ext uri="{FF2B5EF4-FFF2-40B4-BE49-F238E27FC236}">
                <a16:creationId xmlns:a16="http://schemas.microsoft.com/office/drawing/2014/main" id="{CD715BAD-5D9B-46F0-90F7-EC979EEFBB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05092" y="1431656"/>
            <a:ext cx="914400" cy="914400"/>
          </a:xfrm>
          <a:prstGeom prst="rect">
            <a:avLst/>
          </a:prstGeom>
        </p:spPr>
      </p:pic>
      <p:pic>
        <p:nvPicPr>
          <p:cNvPr id="22" name="Graphic 21" descr="Postit Notes outline">
            <a:extLst>
              <a:ext uri="{FF2B5EF4-FFF2-40B4-BE49-F238E27FC236}">
                <a16:creationId xmlns:a16="http://schemas.microsoft.com/office/drawing/2014/main" id="{7F46848C-C824-4EF5-A31A-D18DDAAF62A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95956" y="5047451"/>
            <a:ext cx="914400" cy="914400"/>
          </a:xfrm>
          <a:prstGeom prst="rect">
            <a:avLst/>
          </a:prstGeom>
        </p:spPr>
      </p:pic>
      <p:sp>
        <p:nvSpPr>
          <p:cNvPr id="23" name="TextBox 22">
            <a:extLst>
              <a:ext uri="{FF2B5EF4-FFF2-40B4-BE49-F238E27FC236}">
                <a16:creationId xmlns:a16="http://schemas.microsoft.com/office/drawing/2014/main" id="{6AA76E43-F851-47E9-810E-A69B2CB5F5B0}"/>
              </a:ext>
            </a:extLst>
          </p:cNvPr>
          <p:cNvSpPr txBox="1"/>
          <p:nvPr/>
        </p:nvSpPr>
        <p:spPr>
          <a:xfrm>
            <a:off x="3649544" y="5437519"/>
            <a:ext cx="597895" cy="307777"/>
          </a:xfrm>
          <a:prstGeom prst="rect">
            <a:avLst/>
          </a:prstGeom>
          <a:noFill/>
        </p:spPr>
        <p:txBody>
          <a:bodyPr wrap="square" rtlCol="0">
            <a:spAutoFit/>
          </a:bodyPr>
          <a:lstStyle/>
          <a:p>
            <a:r>
              <a:rPr lang="en-GB" sz="1400" b="1" dirty="0">
                <a:solidFill>
                  <a:schemeClr val="bg1"/>
                </a:solidFill>
              </a:rPr>
              <a:t>CQC</a:t>
            </a:r>
          </a:p>
        </p:txBody>
      </p:sp>
      <p:sp>
        <p:nvSpPr>
          <p:cNvPr id="24" name="TextBox 23">
            <a:extLst>
              <a:ext uri="{FF2B5EF4-FFF2-40B4-BE49-F238E27FC236}">
                <a16:creationId xmlns:a16="http://schemas.microsoft.com/office/drawing/2014/main" id="{A77BB4F7-F671-4CB8-969C-FDB1FB5DFB46}"/>
              </a:ext>
            </a:extLst>
          </p:cNvPr>
          <p:cNvSpPr txBox="1"/>
          <p:nvPr/>
        </p:nvSpPr>
        <p:spPr>
          <a:xfrm>
            <a:off x="6850467" y="1823491"/>
            <a:ext cx="597895" cy="338554"/>
          </a:xfrm>
          <a:prstGeom prst="rect">
            <a:avLst/>
          </a:prstGeom>
          <a:noFill/>
        </p:spPr>
        <p:txBody>
          <a:bodyPr wrap="square" rtlCol="0">
            <a:spAutoFit/>
          </a:bodyPr>
          <a:lstStyle/>
          <a:p>
            <a:r>
              <a:rPr lang="en-GB" sz="1600" b="1" dirty="0"/>
              <a:t>IT</a:t>
            </a:r>
          </a:p>
        </p:txBody>
      </p:sp>
      <p:sp>
        <p:nvSpPr>
          <p:cNvPr id="3" name="TextBox 2">
            <a:extLst>
              <a:ext uri="{FF2B5EF4-FFF2-40B4-BE49-F238E27FC236}">
                <a16:creationId xmlns:a16="http://schemas.microsoft.com/office/drawing/2014/main" id="{5AE5DC01-036E-4644-841F-19BBD44C1459}"/>
              </a:ext>
            </a:extLst>
          </p:cNvPr>
          <p:cNvSpPr txBox="1"/>
          <p:nvPr/>
        </p:nvSpPr>
        <p:spPr>
          <a:xfrm>
            <a:off x="165190" y="2921168"/>
            <a:ext cx="2257847" cy="1015663"/>
          </a:xfrm>
          <a:prstGeom prst="rect">
            <a:avLst/>
          </a:prstGeom>
          <a:noFill/>
        </p:spPr>
        <p:txBody>
          <a:bodyPr wrap="square" rtlCol="0">
            <a:spAutoFit/>
          </a:bodyPr>
          <a:lstStyle/>
          <a:p>
            <a:pPr marL="285750" indent="-285750">
              <a:buFont typeface="Arial" panose="020B0604020202020204" pitchFamily="34" charset="0"/>
              <a:buChar char="•"/>
            </a:pPr>
            <a:r>
              <a:rPr lang="en-GB" sz="2000" dirty="0"/>
              <a:t>Place each stakeholder onto the radar</a:t>
            </a:r>
          </a:p>
        </p:txBody>
      </p:sp>
    </p:spTree>
    <p:extLst>
      <p:ext uri="{BB962C8B-B14F-4D97-AF65-F5344CB8AC3E}">
        <p14:creationId xmlns:p14="http://schemas.microsoft.com/office/powerpoint/2010/main" val="2642473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Circle: Hollow 4">
            <a:extLst>
              <a:ext uri="{FF2B5EF4-FFF2-40B4-BE49-F238E27FC236}">
                <a16:creationId xmlns:a16="http://schemas.microsoft.com/office/drawing/2014/main" id="{6D7AB6FA-898F-4297-A42B-B5C08ADBE4F2}"/>
              </a:ext>
            </a:extLst>
          </p:cNvPr>
          <p:cNvSpPr/>
          <p:nvPr/>
        </p:nvSpPr>
        <p:spPr>
          <a:xfrm>
            <a:off x="2626963" y="240225"/>
            <a:ext cx="6478292" cy="6528660"/>
          </a:xfrm>
          <a:prstGeom prst="donut">
            <a:avLst>
              <a:gd name="adj" fmla="val 13514"/>
            </a:avLst>
          </a:prstGeom>
          <a:solidFill>
            <a:srgbClr val="8D43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6" name="Circle: Hollow 5">
            <a:extLst>
              <a:ext uri="{FF2B5EF4-FFF2-40B4-BE49-F238E27FC236}">
                <a16:creationId xmlns:a16="http://schemas.microsoft.com/office/drawing/2014/main" id="{7E86B105-FF1E-42CB-B033-F868BA058F47}"/>
              </a:ext>
            </a:extLst>
          </p:cNvPr>
          <p:cNvSpPr/>
          <p:nvPr/>
        </p:nvSpPr>
        <p:spPr>
          <a:xfrm>
            <a:off x="4370523" y="2039965"/>
            <a:ext cx="2991172" cy="2929179"/>
          </a:xfrm>
          <a:prstGeom prst="donut">
            <a:avLst>
              <a:gd name="adj" fmla="val 28171"/>
            </a:avLst>
          </a:prstGeom>
          <a:solidFill>
            <a:srgbClr val="8D43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 name="TextBox 6">
            <a:extLst>
              <a:ext uri="{FF2B5EF4-FFF2-40B4-BE49-F238E27FC236}">
                <a16:creationId xmlns:a16="http://schemas.microsoft.com/office/drawing/2014/main" id="{B1A2BA68-C5ED-48ED-B7E4-56FC740E6E7E}"/>
              </a:ext>
            </a:extLst>
          </p:cNvPr>
          <p:cNvSpPr txBox="1"/>
          <p:nvPr/>
        </p:nvSpPr>
        <p:spPr>
          <a:xfrm>
            <a:off x="5870809" y="2917001"/>
            <a:ext cx="581186" cy="707886"/>
          </a:xfrm>
          <a:prstGeom prst="rect">
            <a:avLst/>
          </a:prstGeom>
          <a:noFill/>
        </p:spPr>
        <p:txBody>
          <a:bodyPr wrap="square" rtlCol="0">
            <a:spAutoFit/>
          </a:bodyPr>
          <a:lstStyle/>
          <a:p>
            <a:r>
              <a:rPr lang="en-GB" sz="4000" dirty="0"/>
              <a:t>V</a:t>
            </a:r>
          </a:p>
        </p:txBody>
      </p:sp>
      <p:sp>
        <p:nvSpPr>
          <p:cNvPr id="10" name="TextBox 9">
            <a:extLst>
              <a:ext uri="{FF2B5EF4-FFF2-40B4-BE49-F238E27FC236}">
                <a16:creationId xmlns:a16="http://schemas.microsoft.com/office/drawing/2014/main" id="{A472BE67-7AD7-4EB4-80AA-BA19CC40CE8F}"/>
              </a:ext>
            </a:extLst>
          </p:cNvPr>
          <p:cNvSpPr txBox="1"/>
          <p:nvPr/>
        </p:nvSpPr>
        <p:spPr>
          <a:xfrm>
            <a:off x="6626174" y="2917001"/>
            <a:ext cx="581186" cy="707886"/>
          </a:xfrm>
          <a:prstGeom prst="rect">
            <a:avLst/>
          </a:prstGeom>
          <a:noFill/>
        </p:spPr>
        <p:txBody>
          <a:bodyPr wrap="square" rtlCol="0">
            <a:spAutoFit/>
          </a:bodyPr>
          <a:lstStyle/>
          <a:p>
            <a:r>
              <a:rPr lang="en-GB" sz="4000" dirty="0">
                <a:solidFill>
                  <a:schemeClr val="bg1"/>
                </a:solidFill>
              </a:rPr>
              <a:t>N</a:t>
            </a:r>
          </a:p>
        </p:txBody>
      </p:sp>
      <p:sp>
        <p:nvSpPr>
          <p:cNvPr id="11" name="TextBox 10">
            <a:extLst>
              <a:ext uri="{FF2B5EF4-FFF2-40B4-BE49-F238E27FC236}">
                <a16:creationId xmlns:a16="http://schemas.microsoft.com/office/drawing/2014/main" id="{47226DA5-7699-4534-8A6E-371D78A98376}"/>
              </a:ext>
            </a:extLst>
          </p:cNvPr>
          <p:cNvSpPr txBox="1"/>
          <p:nvPr/>
        </p:nvSpPr>
        <p:spPr>
          <a:xfrm>
            <a:off x="8397540" y="2917001"/>
            <a:ext cx="581186" cy="707886"/>
          </a:xfrm>
          <a:prstGeom prst="rect">
            <a:avLst/>
          </a:prstGeom>
          <a:noFill/>
        </p:spPr>
        <p:txBody>
          <a:bodyPr wrap="square" rtlCol="0">
            <a:spAutoFit/>
          </a:bodyPr>
          <a:lstStyle/>
          <a:p>
            <a:r>
              <a:rPr lang="en-GB" sz="4000" dirty="0">
                <a:solidFill>
                  <a:schemeClr val="bg1"/>
                </a:solidFill>
              </a:rPr>
              <a:t>C</a:t>
            </a:r>
          </a:p>
        </p:txBody>
      </p:sp>
      <p:sp>
        <p:nvSpPr>
          <p:cNvPr id="12" name="TextBox 11">
            <a:extLst>
              <a:ext uri="{FF2B5EF4-FFF2-40B4-BE49-F238E27FC236}">
                <a16:creationId xmlns:a16="http://schemas.microsoft.com/office/drawing/2014/main" id="{A6B4E4E5-613A-4C4A-9DD8-F94E3DAC659E}"/>
              </a:ext>
            </a:extLst>
          </p:cNvPr>
          <p:cNvSpPr txBox="1"/>
          <p:nvPr/>
        </p:nvSpPr>
        <p:spPr>
          <a:xfrm>
            <a:off x="7487840" y="2917001"/>
            <a:ext cx="581186" cy="707886"/>
          </a:xfrm>
          <a:prstGeom prst="rect">
            <a:avLst/>
          </a:prstGeom>
          <a:noFill/>
        </p:spPr>
        <p:txBody>
          <a:bodyPr wrap="square" rtlCol="0">
            <a:spAutoFit/>
          </a:bodyPr>
          <a:lstStyle/>
          <a:p>
            <a:r>
              <a:rPr lang="en-GB" sz="4000" dirty="0"/>
              <a:t>G</a:t>
            </a:r>
          </a:p>
        </p:txBody>
      </p:sp>
      <p:cxnSp>
        <p:nvCxnSpPr>
          <p:cNvPr id="4" name="Straight Connector 3">
            <a:extLst>
              <a:ext uri="{FF2B5EF4-FFF2-40B4-BE49-F238E27FC236}">
                <a16:creationId xmlns:a16="http://schemas.microsoft.com/office/drawing/2014/main" id="{ACD5C767-20A2-4B00-98BD-8AF1E72A9DBC}"/>
              </a:ext>
            </a:extLst>
          </p:cNvPr>
          <p:cNvCxnSpPr>
            <a:cxnSpLocks/>
          </p:cNvCxnSpPr>
          <p:nvPr/>
        </p:nvCxnSpPr>
        <p:spPr>
          <a:xfrm>
            <a:off x="5866109" y="83890"/>
            <a:ext cx="0" cy="6774110"/>
          </a:xfrm>
          <a:prstGeom prst="line">
            <a:avLst/>
          </a:prstGeom>
          <a:ln w="38100"/>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45F3E5C0-42FD-4A54-842C-9C069834A4FB}"/>
              </a:ext>
            </a:extLst>
          </p:cNvPr>
          <p:cNvCxnSpPr>
            <a:cxnSpLocks/>
          </p:cNvCxnSpPr>
          <p:nvPr/>
        </p:nvCxnSpPr>
        <p:spPr>
          <a:xfrm>
            <a:off x="2273417" y="3504555"/>
            <a:ext cx="70635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31" name="Graphic 30" descr="Postit Notes outline">
            <a:extLst>
              <a:ext uri="{FF2B5EF4-FFF2-40B4-BE49-F238E27FC236}">
                <a16:creationId xmlns:a16="http://schemas.microsoft.com/office/drawing/2014/main" id="{569A97B7-3178-4904-870D-53EBD63D3A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8083" y="1120386"/>
            <a:ext cx="1119380" cy="1119380"/>
          </a:xfrm>
          <a:prstGeom prst="rect">
            <a:avLst/>
          </a:prstGeom>
        </p:spPr>
      </p:pic>
      <p:pic>
        <p:nvPicPr>
          <p:cNvPr id="32" name="Graphic 31" descr="Postit Notes outline">
            <a:extLst>
              <a:ext uri="{FF2B5EF4-FFF2-40B4-BE49-F238E27FC236}">
                <a16:creationId xmlns:a16="http://schemas.microsoft.com/office/drawing/2014/main" id="{5D599E89-CF83-49B8-9F5C-2A617225BD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6231" y="5367982"/>
            <a:ext cx="1098682" cy="1098682"/>
          </a:xfrm>
          <a:prstGeom prst="rect">
            <a:avLst/>
          </a:prstGeom>
        </p:spPr>
      </p:pic>
      <p:pic>
        <p:nvPicPr>
          <p:cNvPr id="33" name="Graphic 32" descr="Postit Notes outline">
            <a:extLst>
              <a:ext uri="{FF2B5EF4-FFF2-40B4-BE49-F238E27FC236}">
                <a16:creationId xmlns:a16="http://schemas.microsoft.com/office/drawing/2014/main" id="{91A9757E-EF6F-48D7-8C0A-BFBDDAFA62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692778" y="5563955"/>
            <a:ext cx="980995" cy="980995"/>
          </a:xfrm>
          <a:prstGeom prst="rect">
            <a:avLst/>
          </a:prstGeom>
        </p:spPr>
      </p:pic>
      <p:pic>
        <p:nvPicPr>
          <p:cNvPr id="35" name="Graphic 34" descr="Postit Notes outline">
            <a:extLst>
              <a:ext uri="{FF2B5EF4-FFF2-40B4-BE49-F238E27FC236}">
                <a16:creationId xmlns:a16="http://schemas.microsoft.com/office/drawing/2014/main" id="{07B392CC-1DFD-4DDA-9AFA-D3C223DA37C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66235" y="4824332"/>
            <a:ext cx="914400" cy="914400"/>
          </a:xfrm>
          <a:prstGeom prst="rect">
            <a:avLst/>
          </a:prstGeom>
        </p:spPr>
      </p:pic>
      <p:pic>
        <p:nvPicPr>
          <p:cNvPr id="37" name="Graphic 36" descr="Postit Notes outline">
            <a:extLst>
              <a:ext uri="{FF2B5EF4-FFF2-40B4-BE49-F238E27FC236}">
                <a16:creationId xmlns:a16="http://schemas.microsoft.com/office/drawing/2014/main" id="{C7F005F7-D792-4063-A501-827EABB68E6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51905" y="3047354"/>
            <a:ext cx="914400" cy="914400"/>
          </a:xfrm>
          <a:prstGeom prst="rect">
            <a:avLst/>
          </a:prstGeom>
        </p:spPr>
      </p:pic>
      <p:sp>
        <p:nvSpPr>
          <p:cNvPr id="41" name="TextBox 40">
            <a:extLst>
              <a:ext uri="{FF2B5EF4-FFF2-40B4-BE49-F238E27FC236}">
                <a16:creationId xmlns:a16="http://schemas.microsoft.com/office/drawing/2014/main" id="{8EEEE90C-0B69-4A69-85CF-A34AAFFF7A2C}"/>
              </a:ext>
            </a:extLst>
          </p:cNvPr>
          <p:cNvSpPr txBox="1"/>
          <p:nvPr/>
        </p:nvSpPr>
        <p:spPr>
          <a:xfrm>
            <a:off x="3526991" y="5225401"/>
            <a:ext cx="597895" cy="307777"/>
          </a:xfrm>
          <a:prstGeom prst="rect">
            <a:avLst/>
          </a:prstGeom>
          <a:noFill/>
        </p:spPr>
        <p:txBody>
          <a:bodyPr wrap="square" rtlCol="0">
            <a:spAutoFit/>
          </a:bodyPr>
          <a:lstStyle/>
          <a:p>
            <a:r>
              <a:rPr lang="en-GB" sz="1400" dirty="0">
                <a:solidFill>
                  <a:schemeClr val="bg1"/>
                </a:solidFill>
              </a:rPr>
              <a:t>CQC</a:t>
            </a:r>
          </a:p>
        </p:txBody>
      </p:sp>
      <p:sp>
        <p:nvSpPr>
          <p:cNvPr id="43" name="TextBox 42">
            <a:extLst>
              <a:ext uri="{FF2B5EF4-FFF2-40B4-BE49-F238E27FC236}">
                <a16:creationId xmlns:a16="http://schemas.microsoft.com/office/drawing/2014/main" id="{5F295DD8-4737-4088-9DB8-887D4F5DDA8D}"/>
              </a:ext>
            </a:extLst>
          </p:cNvPr>
          <p:cNvSpPr txBox="1"/>
          <p:nvPr/>
        </p:nvSpPr>
        <p:spPr>
          <a:xfrm>
            <a:off x="5585251" y="3442252"/>
            <a:ext cx="693711" cy="246221"/>
          </a:xfrm>
          <a:prstGeom prst="rect">
            <a:avLst/>
          </a:prstGeom>
          <a:noFill/>
        </p:spPr>
        <p:txBody>
          <a:bodyPr wrap="square" rtlCol="0">
            <a:spAutoFit/>
          </a:bodyPr>
          <a:lstStyle/>
          <a:p>
            <a:r>
              <a:rPr lang="en-GB" sz="1000" b="1" dirty="0"/>
              <a:t>Patients</a:t>
            </a:r>
          </a:p>
        </p:txBody>
      </p:sp>
      <p:sp>
        <p:nvSpPr>
          <p:cNvPr id="44" name="TextBox 43">
            <a:extLst>
              <a:ext uri="{FF2B5EF4-FFF2-40B4-BE49-F238E27FC236}">
                <a16:creationId xmlns:a16="http://schemas.microsoft.com/office/drawing/2014/main" id="{CDF6983B-02E8-4EFC-A239-74AFAB047DAB}"/>
              </a:ext>
            </a:extLst>
          </p:cNvPr>
          <p:cNvSpPr txBox="1"/>
          <p:nvPr/>
        </p:nvSpPr>
        <p:spPr>
          <a:xfrm>
            <a:off x="1043452" y="5763434"/>
            <a:ext cx="616787" cy="307777"/>
          </a:xfrm>
          <a:prstGeom prst="rect">
            <a:avLst/>
          </a:prstGeom>
          <a:noFill/>
        </p:spPr>
        <p:txBody>
          <a:bodyPr wrap="square" rtlCol="0">
            <a:spAutoFit/>
          </a:bodyPr>
          <a:lstStyle/>
          <a:p>
            <a:r>
              <a:rPr lang="en-GB" sz="1400" dirty="0"/>
              <a:t>CCG</a:t>
            </a:r>
          </a:p>
        </p:txBody>
      </p:sp>
      <p:pic>
        <p:nvPicPr>
          <p:cNvPr id="45" name="Graphic 44" descr="Postit Notes outline">
            <a:extLst>
              <a:ext uri="{FF2B5EF4-FFF2-40B4-BE49-F238E27FC236}">
                <a16:creationId xmlns:a16="http://schemas.microsoft.com/office/drawing/2014/main" id="{B50E912D-5F55-4AF3-AAF4-F8AE4D9B960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96745" y="4367132"/>
            <a:ext cx="914400" cy="914400"/>
          </a:xfrm>
          <a:prstGeom prst="rect">
            <a:avLst/>
          </a:prstGeom>
        </p:spPr>
      </p:pic>
      <p:sp>
        <p:nvSpPr>
          <p:cNvPr id="46" name="TextBox 45">
            <a:extLst>
              <a:ext uri="{FF2B5EF4-FFF2-40B4-BE49-F238E27FC236}">
                <a16:creationId xmlns:a16="http://schemas.microsoft.com/office/drawing/2014/main" id="{247F2977-B3B9-4C8B-BE16-D446719911D4}"/>
              </a:ext>
            </a:extLst>
          </p:cNvPr>
          <p:cNvSpPr txBox="1"/>
          <p:nvPr/>
        </p:nvSpPr>
        <p:spPr>
          <a:xfrm>
            <a:off x="7061315" y="4748430"/>
            <a:ext cx="630989" cy="307777"/>
          </a:xfrm>
          <a:prstGeom prst="rect">
            <a:avLst/>
          </a:prstGeom>
          <a:noFill/>
        </p:spPr>
        <p:txBody>
          <a:bodyPr wrap="square" rtlCol="0">
            <a:spAutoFit/>
          </a:bodyPr>
          <a:lstStyle/>
          <a:p>
            <a:r>
              <a:rPr lang="en-GB" sz="1400" dirty="0"/>
              <a:t>PALS</a:t>
            </a:r>
          </a:p>
        </p:txBody>
      </p:sp>
      <p:sp>
        <p:nvSpPr>
          <p:cNvPr id="2" name="TextBox 1">
            <a:extLst>
              <a:ext uri="{FF2B5EF4-FFF2-40B4-BE49-F238E27FC236}">
                <a16:creationId xmlns:a16="http://schemas.microsoft.com/office/drawing/2014/main" id="{F015D6E7-E252-4F41-951B-650C01B12D20}"/>
              </a:ext>
            </a:extLst>
          </p:cNvPr>
          <p:cNvSpPr txBox="1"/>
          <p:nvPr/>
        </p:nvSpPr>
        <p:spPr>
          <a:xfrm>
            <a:off x="1475181" y="5500597"/>
            <a:ext cx="582741" cy="276999"/>
          </a:xfrm>
          <a:prstGeom prst="rect">
            <a:avLst/>
          </a:prstGeom>
          <a:noFill/>
        </p:spPr>
        <p:txBody>
          <a:bodyPr wrap="square" rtlCol="0">
            <a:spAutoFit/>
          </a:bodyPr>
          <a:lstStyle/>
          <a:p>
            <a:r>
              <a:rPr lang="en-GB" sz="1200" dirty="0"/>
              <a:t>PMO</a:t>
            </a:r>
          </a:p>
        </p:txBody>
      </p:sp>
      <p:sp>
        <p:nvSpPr>
          <p:cNvPr id="3" name="TextBox 2">
            <a:extLst>
              <a:ext uri="{FF2B5EF4-FFF2-40B4-BE49-F238E27FC236}">
                <a16:creationId xmlns:a16="http://schemas.microsoft.com/office/drawing/2014/main" id="{7572048D-F567-4872-BC2F-A8524685117B}"/>
              </a:ext>
            </a:extLst>
          </p:cNvPr>
          <p:cNvSpPr txBox="1"/>
          <p:nvPr/>
        </p:nvSpPr>
        <p:spPr>
          <a:xfrm>
            <a:off x="9792145" y="1385915"/>
            <a:ext cx="624056" cy="230832"/>
          </a:xfrm>
          <a:prstGeom prst="rect">
            <a:avLst/>
          </a:prstGeom>
          <a:noFill/>
        </p:spPr>
        <p:txBody>
          <a:bodyPr wrap="square" rtlCol="0">
            <a:spAutoFit/>
          </a:bodyPr>
          <a:lstStyle/>
          <a:p>
            <a:r>
              <a:rPr lang="en-GB" sz="900" dirty="0"/>
              <a:t>Estates</a:t>
            </a:r>
          </a:p>
        </p:txBody>
      </p:sp>
      <p:sp>
        <p:nvSpPr>
          <p:cNvPr id="34" name="TextBox 33">
            <a:extLst>
              <a:ext uri="{FF2B5EF4-FFF2-40B4-BE49-F238E27FC236}">
                <a16:creationId xmlns:a16="http://schemas.microsoft.com/office/drawing/2014/main" id="{C379D9C2-5A2A-4D9D-960D-8C987287A5AA}"/>
              </a:ext>
            </a:extLst>
          </p:cNvPr>
          <p:cNvSpPr txBox="1"/>
          <p:nvPr/>
        </p:nvSpPr>
        <p:spPr>
          <a:xfrm>
            <a:off x="6691450" y="1770546"/>
            <a:ext cx="334827" cy="338554"/>
          </a:xfrm>
          <a:prstGeom prst="rect">
            <a:avLst/>
          </a:prstGeom>
          <a:noFill/>
        </p:spPr>
        <p:txBody>
          <a:bodyPr wrap="square" rtlCol="0">
            <a:spAutoFit/>
          </a:bodyPr>
          <a:lstStyle/>
          <a:p>
            <a:r>
              <a:rPr lang="en-GB" sz="1600" dirty="0"/>
              <a:t>IT</a:t>
            </a:r>
          </a:p>
        </p:txBody>
      </p:sp>
      <p:sp>
        <p:nvSpPr>
          <p:cNvPr id="8" name="TextBox 7">
            <a:extLst>
              <a:ext uri="{FF2B5EF4-FFF2-40B4-BE49-F238E27FC236}">
                <a16:creationId xmlns:a16="http://schemas.microsoft.com/office/drawing/2014/main" id="{5D50C2E4-C74C-436F-A438-641610F3EFA7}"/>
              </a:ext>
            </a:extLst>
          </p:cNvPr>
          <p:cNvSpPr txBox="1"/>
          <p:nvPr/>
        </p:nvSpPr>
        <p:spPr>
          <a:xfrm>
            <a:off x="10207640" y="6059285"/>
            <a:ext cx="456907" cy="246221"/>
          </a:xfrm>
          <a:prstGeom prst="rect">
            <a:avLst/>
          </a:prstGeom>
          <a:noFill/>
        </p:spPr>
        <p:txBody>
          <a:bodyPr wrap="square" rtlCol="0">
            <a:spAutoFit/>
          </a:bodyPr>
          <a:lstStyle/>
          <a:p>
            <a:r>
              <a:rPr lang="en-GB" sz="1000" dirty="0"/>
              <a:t>WSL</a:t>
            </a:r>
          </a:p>
        </p:txBody>
      </p:sp>
      <p:pic>
        <p:nvPicPr>
          <p:cNvPr id="47" name="Graphic 46" descr="Postit Notes outline">
            <a:extLst>
              <a:ext uri="{FF2B5EF4-FFF2-40B4-BE49-F238E27FC236}">
                <a16:creationId xmlns:a16="http://schemas.microsoft.com/office/drawing/2014/main" id="{2C42557A-6D27-4803-848E-B4ABC40C746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39545" y="1388701"/>
            <a:ext cx="914400" cy="914400"/>
          </a:xfrm>
          <a:prstGeom prst="rect">
            <a:avLst/>
          </a:prstGeom>
        </p:spPr>
      </p:pic>
      <p:sp>
        <p:nvSpPr>
          <p:cNvPr id="48" name="TextBox 47">
            <a:extLst>
              <a:ext uri="{FF2B5EF4-FFF2-40B4-BE49-F238E27FC236}">
                <a16:creationId xmlns:a16="http://schemas.microsoft.com/office/drawing/2014/main" id="{73214ED3-5939-4908-93EE-A58162B2D8DF}"/>
              </a:ext>
            </a:extLst>
          </p:cNvPr>
          <p:cNvSpPr txBox="1"/>
          <p:nvPr/>
        </p:nvSpPr>
        <p:spPr>
          <a:xfrm>
            <a:off x="1043452" y="835272"/>
            <a:ext cx="1420524" cy="369332"/>
          </a:xfrm>
          <a:prstGeom prst="rect">
            <a:avLst/>
          </a:prstGeom>
          <a:noFill/>
        </p:spPr>
        <p:txBody>
          <a:bodyPr wrap="square" rtlCol="0">
            <a:spAutoFit/>
          </a:bodyPr>
          <a:lstStyle/>
          <a:p>
            <a:r>
              <a:rPr lang="en-GB" b="1" dirty="0"/>
              <a:t>Customers</a:t>
            </a:r>
          </a:p>
        </p:txBody>
      </p:sp>
      <p:sp>
        <p:nvSpPr>
          <p:cNvPr id="49" name="TextBox 48">
            <a:extLst>
              <a:ext uri="{FF2B5EF4-FFF2-40B4-BE49-F238E27FC236}">
                <a16:creationId xmlns:a16="http://schemas.microsoft.com/office/drawing/2014/main" id="{FA33D56B-061B-4C93-8814-1BE1B7195B83}"/>
              </a:ext>
            </a:extLst>
          </p:cNvPr>
          <p:cNvSpPr txBox="1"/>
          <p:nvPr/>
        </p:nvSpPr>
        <p:spPr>
          <a:xfrm>
            <a:off x="9273000" y="935720"/>
            <a:ext cx="1420524" cy="369332"/>
          </a:xfrm>
          <a:prstGeom prst="rect">
            <a:avLst/>
          </a:prstGeom>
          <a:noFill/>
        </p:spPr>
        <p:txBody>
          <a:bodyPr wrap="square" rtlCol="0">
            <a:spAutoFit/>
          </a:bodyPr>
          <a:lstStyle/>
          <a:p>
            <a:r>
              <a:rPr lang="en-GB" b="1" dirty="0"/>
              <a:t>Providers</a:t>
            </a:r>
          </a:p>
        </p:txBody>
      </p:sp>
      <p:sp>
        <p:nvSpPr>
          <p:cNvPr id="50" name="TextBox 49">
            <a:extLst>
              <a:ext uri="{FF2B5EF4-FFF2-40B4-BE49-F238E27FC236}">
                <a16:creationId xmlns:a16="http://schemas.microsoft.com/office/drawing/2014/main" id="{313B6AC8-71A2-46C6-8785-731F9BF68292}"/>
              </a:ext>
            </a:extLst>
          </p:cNvPr>
          <p:cNvSpPr txBox="1"/>
          <p:nvPr/>
        </p:nvSpPr>
        <p:spPr>
          <a:xfrm>
            <a:off x="9244023" y="5194623"/>
            <a:ext cx="1420524" cy="369332"/>
          </a:xfrm>
          <a:prstGeom prst="rect">
            <a:avLst/>
          </a:prstGeom>
          <a:noFill/>
        </p:spPr>
        <p:txBody>
          <a:bodyPr wrap="square" rtlCol="0">
            <a:spAutoFit/>
          </a:bodyPr>
          <a:lstStyle/>
          <a:p>
            <a:r>
              <a:rPr lang="en-GB" b="1" dirty="0"/>
              <a:t>Influencers</a:t>
            </a:r>
          </a:p>
        </p:txBody>
      </p:sp>
      <p:sp>
        <p:nvSpPr>
          <p:cNvPr id="51" name="TextBox 50">
            <a:extLst>
              <a:ext uri="{FF2B5EF4-FFF2-40B4-BE49-F238E27FC236}">
                <a16:creationId xmlns:a16="http://schemas.microsoft.com/office/drawing/2014/main" id="{67E03551-49DA-4CE3-BFAD-5C6F313E2D91}"/>
              </a:ext>
            </a:extLst>
          </p:cNvPr>
          <p:cNvSpPr txBox="1"/>
          <p:nvPr/>
        </p:nvSpPr>
        <p:spPr>
          <a:xfrm>
            <a:off x="923826" y="5096866"/>
            <a:ext cx="1420524" cy="369332"/>
          </a:xfrm>
          <a:prstGeom prst="rect">
            <a:avLst/>
          </a:prstGeom>
          <a:noFill/>
        </p:spPr>
        <p:txBody>
          <a:bodyPr wrap="square" rtlCol="0">
            <a:spAutoFit/>
          </a:bodyPr>
          <a:lstStyle/>
          <a:p>
            <a:r>
              <a:rPr lang="en-GB" b="1" dirty="0"/>
              <a:t>Governance</a:t>
            </a:r>
          </a:p>
        </p:txBody>
      </p:sp>
      <p:pic>
        <p:nvPicPr>
          <p:cNvPr id="52" name="Graphic 51" descr="Postit Notes outline">
            <a:extLst>
              <a:ext uri="{FF2B5EF4-FFF2-40B4-BE49-F238E27FC236}">
                <a16:creationId xmlns:a16="http://schemas.microsoft.com/office/drawing/2014/main" id="{7D9C83CB-F935-4652-B103-77730C97C3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96228" y="1260021"/>
            <a:ext cx="1070358" cy="1070358"/>
          </a:xfrm>
          <a:prstGeom prst="rect">
            <a:avLst/>
          </a:prstGeom>
        </p:spPr>
      </p:pic>
      <p:sp>
        <p:nvSpPr>
          <p:cNvPr id="14" name="TextBox 13">
            <a:extLst>
              <a:ext uri="{FF2B5EF4-FFF2-40B4-BE49-F238E27FC236}">
                <a16:creationId xmlns:a16="http://schemas.microsoft.com/office/drawing/2014/main" id="{8BCD59A8-780D-4C41-BCA0-55667B35D68B}"/>
              </a:ext>
            </a:extLst>
          </p:cNvPr>
          <p:cNvSpPr txBox="1"/>
          <p:nvPr/>
        </p:nvSpPr>
        <p:spPr>
          <a:xfrm>
            <a:off x="1060503" y="1509410"/>
            <a:ext cx="532897" cy="307777"/>
          </a:xfrm>
          <a:prstGeom prst="rect">
            <a:avLst/>
          </a:prstGeom>
          <a:noFill/>
        </p:spPr>
        <p:txBody>
          <a:bodyPr wrap="square" rtlCol="0">
            <a:spAutoFit/>
          </a:bodyPr>
          <a:lstStyle/>
          <a:p>
            <a:r>
              <a:rPr lang="en-GB" sz="1400" dirty="0"/>
              <a:t>Etc</a:t>
            </a:r>
          </a:p>
        </p:txBody>
      </p:sp>
      <p:sp>
        <p:nvSpPr>
          <p:cNvPr id="53" name="TextBox 52">
            <a:extLst>
              <a:ext uri="{FF2B5EF4-FFF2-40B4-BE49-F238E27FC236}">
                <a16:creationId xmlns:a16="http://schemas.microsoft.com/office/drawing/2014/main" id="{48F6822C-90A1-4F88-865B-D4CBBA5816FE}"/>
              </a:ext>
            </a:extLst>
          </p:cNvPr>
          <p:cNvSpPr txBox="1"/>
          <p:nvPr/>
        </p:nvSpPr>
        <p:spPr>
          <a:xfrm>
            <a:off x="1311444" y="1771289"/>
            <a:ext cx="532897" cy="307777"/>
          </a:xfrm>
          <a:prstGeom prst="rect">
            <a:avLst/>
          </a:prstGeom>
          <a:noFill/>
        </p:spPr>
        <p:txBody>
          <a:bodyPr wrap="square" rtlCol="0">
            <a:spAutoFit/>
          </a:bodyPr>
          <a:lstStyle/>
          <a:p>
            <a:r>
              <a:rPr lang="en-GB" sz="1400" dirty="0"/>
              <a:t>Etc</a:t>
            </a:r>
          </a:p>
        </p:txBody>
      </p:sp>
      <p:sp>
        <p:nvSpPr>
          <p:cNvPr id="54" name="TextBox 53">
            <a:extLst>
              <a:ext uri="{FF2B5EF4-FFF2-40B4-BE49-F238E27FC236}">
                <a16:creationId xmlns:a16="http://schemas.microsoft.com/office/drawing/2014/main" id="{33C94319-5E38-4B7D-BC49-DC1D1F9335A7}"/>
              </a:ext>
            </a:extLst>
          </p:cNvPr>
          <p:cNvSpPr txBox="1"/>
          <p:nvPr/>
        </p:nvSpPr>
        <p:spPr>
          <a:xfrm>
            <a:off x="1588375" y="1630740"/>
            <a:ext cx="532897" cy="307777"/>
          </a:xfrm>
          <a:prstGeom prst="rect">
            <a:avLst/>
          </a:prstGeom>
          <a:noFill/>
        </p:spPr>
        <p:txBody>
          <a:bodyPr wrap="square" rtlCol="0">
            <a:spAutoFit/>
          </a:bodyPr>
          <a:lstStyle/>
          <a:p>
            <a:r>
              <a:rPr lang="en-GB" sz="1400" dirty="0"/>
              <a:t>Etc</a:t>
            </a:r>
          </a:p>
        </p:txBody>
      </p:sp>
      <p:sp>
        <p:nvSpPr>
          <p:cNvPr id="55" name="TextBox 54">
            <a:extLst>
              <a:ext uri="{FF2B5EF4-FFF2-40B4-BE49-F238E27FC236}">
                <a16:creationId xmlns:a16="http://schemas.microsoft.com/office/drawing/2014/main" id="{F6F859A9-394C-44ED-9185-3824E59EC061}"/>
              </a:ext>
            </a:extLst>
          </p:cNvPr>
          <p:cNvSpPr txBox="1"/>
          <p:nvPr/>
        </p:nvSpPr>
        <p:spPr>
          <a:xfrm>
            <a:off x="1346273" y="6034550"/>
            <a:ext cx="532897" cy="307777"/>
          </a:xfrm>
          <a:prstGeom prst="rect">
            <a:avLst/>
          </a:prstGeom>
          <a:noFill/>
        </p:spPr>
        <p:txBody>
          <a:bodyPr wrap="square" rtlCol="0">
            <a:spAutoFit/>
          </a:bodyPr>
          <a:lstStyle/>
          <a:p>
            <a:r>
              <a:rPr lang="en-GB" sz="1400" dirty="0"/>
              <a:t>Etc</a:t>
            </a:r>
          </a:p>
        </p:txBody>
      </p:sp>
      <p:sp>
        <p:nvSpPr>
          <p:cNvPr id="56" name="TextBox 55">
            <a:extLst>
              <a:ext uri="{FF2B5EF4-FFF2-40B4-BE49-F238E27FC236}">
                <a16:creationId xmlns:a16="http://schemas.microsoft.com/office/drawing/2014/main" id="{15C787A7-C8FD-43A5-AFE7-05E8000B21FB}"/>
              </a:ext>
            </a:extLst>
          </p:cNvPr>
          <p:cNvSpPr txBox="1"/>
          <p:nvPr/>
        </p:nvSpPr>
        <p:spPr>
          <a:xfrm>
            <a:off x="1634700" y="5928125"/>
            <a:ext cx="532897" cy="307777"/>
          </a:xfrm>
          <a:prstGeom prst="rect">
            <a:avLst/>
          </a:prstGeom>
          <a:noFill/>
        </p:spPr>
        <p:txBody>
          <a:bodyPr wrap="square" rtlCol="0">
            <a:spAutoFit/>
          </a:bodyPr>
          <a:lstStyle/>
          <a:p>
            <a:r>
              <a:rPr lang="en-GB" sz="1400" dirty="0"/>
              <a:t>Etc</a:t>
            </a:r>
          </a:p>
        </p:txBody>
      </p:sp>
      <p:sp>
        <p:nvSpPr>
          <p:cNvPr id="57" name="TextBox 56">
            <a:extLst>
              <a:ext uri="{FF2B5EF4-FFF2-40B4-BE49-F238E27FC236}">
                <a16:creationId xmlns:a16="http://schemas.microsoft.com/office/drawing/2014/main" id="{13AD5CD7-4E84-402A-A53D-F7C28022A8E4}"/>
              </a:ext>
            </a:extLst>
          </p:cNvPr>
          <p:cNvSpPr txBox="1"/>
          <p:nvPr/>
        </p:nvSpPr>
        <p:spPr>
          <a:xfrm>
            <a:off x="9425145" y="1641312"/>
            <a:ext cx="532897" cy="307777"/>
          </a:xfrm>
          <a:prstGeom prst="rect">
            <a:avLst/>
          </a:prstGeom>
          <a:noFill/>
        </p:spPr>
        <p:txBody>
          <a:bodyPr wrap="square" rtlCol="0">
            <a:spAutoFit/>
          </a:bodyPr>
          <a:lstStyle/>
          <a:p>
            <a:r>
              <a:rPr lang="en-GB" sz="1400" dirty="0"/>
              <a:t>Etc</a:t>
            </a:r>
          </a:p>
        </p:txBody>
      </p:sp>
      <p:sp>
        <p:nvSpPr>
          <p:cNvPr id="58" name="TextBox 57">
            <a:extLst>
              <a:ext uri="{FF2B5EF4-FFF2-40B4-BE49-F238E27FC236}">
                <a16:creationId xmlns:a16="http://schemas.microsoft.com/office/drawing/2014/main" id="{ABFE18FA-26C5-4923-9BFF-9743B192FD1D}"/>
              </a:ext>
            </a:extLst>
          </p:cNvPr>
          <p:cNvSpPr txBox="1"/>
          <p:nvPr/>
        </p:nvSpPr>
        <p:spPr>
          <a:xfrm>
            <a:off x="10067944" y="5619676"/>
            <a:ext cx="532897" cy="307777"/>
          </a:xfrm>
          <a:prstGeom prst="rect">
            <a:avLst/>
          </a:prstGeom>
          <a:noFill/>
        </p:spPr>
        <p:txBody>
          <a:bodyPr wrap="square" rtlCol="0">
            <a:spAutoFit/>
          </a:bodyPr>
          <a:lstStyle/>
          <a:p>
            <a:r>
              <a:rPr lang="en-GB" sz="1400" dirty="0"/>
              <a:t>Etc</a:t>
            </a:r>
          </a:p>
        </p:txBody>
      </p:sp>
      <p:sp>
        <p:nvSpPr>
          <p:cNvPr id="60" name="TextBox 59">
            <a:extLst>
              <a:ext uri="{FF2B5EF4-FFF2-40B4-BE49-F238E27FC236}">
                <a16:creationId xmlns:a16="http://schemas.microsoft.com/office/drawing/2014/main" id="{99423E8C-3CB4-42A7-B9D0-A96C0F8B0345}"/>
              </a:ext>
            </a:extLst>
          </p:cNvPr>
          <p:cNvSpPr txBox="1"/>
          <p:nvPr/>
        </p:nvSpPr>
        <p:spPr>
          <a:xfrm>
            <a:off x="9676833" y="1914923"/>
            <a:ext cx="532897" cy="307777"/>
          </a:xfrm>
          <a:prstGeom prst="rect">
            <a:avLst/>
          </a:prstGeom>
          <a:noFill/>
        </p:spPr>
        <p:txBody>
          <a:bodyPr wrap="square" rtlCol="0">
            <a:spAutoFit/>
          </a:bodyPr>
          <a:lstStyle/>
          <a:p>
            <a:r>
              <a:rPr lang="en-GB" sz="1400" dirty="0"/>
              <a:t>Etc</a:t>
            </a:r>
          </a:p>
        </p:txBody>
      </p:sp>
      <p:sp>
        <p:nvSpPr>
          <p:cNvPr id="61" name="TextBox 60">
            <a:extLst>
              <a:ext uri="{FF2B5EF4-FFF2-40B4-BE49-F238E27FC236}">
                <a16:creationId xmlns:a16="http://schemas.microsoft.com/office/drawing/2014/main" id="{637BB71D-92C2-4890-BA8C-6E8AC25D6CDB}"/>
              </a:ext>
            </a:extLst>
          </p:cNvPr>
          <p:cNvSpPr txBox="1"/>
          <p:nvPr/>
        </p:nvSpPr>
        <p:spPr>
          <a:xfrm>
            <a:off x="9943282" y="1778688"/>
            <a:ext cx="532897" cy="307777"/>
          </a:xfrm>
          <a:prstGeom prst="rect">
            <a:avLst/>
          </a:prstGeom>
          <a:noFill/>
        </p:spPr>
        <p:txBody>
          <a:bodyPr wrap="square" rtlCol="0">
            <a:spAutoFit/>
          </a:bodyPr>
          <a:lstStyle/>
          <a:p>
            <a:r>
              <a:rPr lang="en-GB" sz="1400" dirty="0"/>
              <a:t>Etc</a:t>
            </a:r>
          </a:p>
        </p:txBody>
      </p:sp>
      <p:sp>
        <p:nvSpPr>
          <p:cNvPr id="62" name="TextBox 61">
            <a:extLst>
              <a:ext uri="{FF2B5EF4-FFF2-40B4-BE49-F238E27FC236}">
                <a16:creationId xmlns:a16="http://schemas.microsoft.com/office/drawing/2014/main" id="{20371197-5DDA-4ED4-932E-DF4B1E4B7445}"/>
              </a:ext>
            </a:extLst>
          </p:cNvPr>
          <p:cNvSpPr txBox="1"/>
          <p:nvPr/>
        </p:nvSpPr>
        <p:spPr>
          <a:xfrm>
            <a:off x="9941191" y="6158887"/>
            <a:ext cx="532897" cy="307777"/>
          </a:xfrm>
          <a:prstGeom prst="rect">
            <a:avLst/>
          </a:prstGeom>
          <a:noFill/>
        </p:spPr>
        <p:txBody>
          <a:bodyPr wrap="square" rtlCol="0">
            <a:spAutoFit/>
          </a:bodyPr>
          <a:lstStyle/>
          <a:p>
            <a:r>
              <a:rPr lang="en-GB" sz="1400" dirty="0"/>
              <a:t>Etc</a:t>
            </a:r>
          </a:p>
        </p:txBody>
      </p:sp>
      <p:sp>
        <p:nvSpPr>
          <p:cNvPr id="63" name="TextBox 62">
            <a:extLst>
              <a:ext uri="{FF2B5EF4-FFF2-40B4-BE49-F238E27FC236}">
                <a16:creationId xmlns:a16="http://schemas.microsoft.com/office/drawing/2014/main" id="{66D5B996-7954-427F-BF6E-51999093C8D4}"/>
              </a:ext>
            </a:extLst>
          </p:cNvPr>
          <p:cNvSpPr txBox="1"/>
          <p:nvPr/>
        </p:nvSpPr>
        <p:spPr>
          <a:xfrm>
            <a:off x="9716814" y="5893287"/>
            <a:ext cx="532897" cy="307777"/>
          </a:xfrm>
          <a:prstGeom prst="rect">
            <a:avLst/>
          </a:prstGeom>
          <a:noFill/>
        </p:spPr>
        <p:txBody>
          <a:bodyPr wrap="square" rtlCol="0">
            <a:spAutoFit/>
          </a:bodyPr>
          <a:lstStyle/>
          <a:p>
            <a:r>
              <a:rPr lang="en-GB" sz="1400" dirty="0"/>
              <a:t>Etc</a:t>
            </a:r>
          </a:p>
        </p:txBody>
      </p:sp>
      <p:sp>
        <p:nvSpPr>
          <p:cNvPr id="15" name="TextBox 14">
            <a:extLst>
              <a:ext uri="{FF2B5EF4-FFF2-40B4-BE49-F238E27FC236}">
                <a16:creationId xmlns:a16="http://schemas.microsoft.com/office/drawing/2014/main" id="{26F8F998-C2E6-4151-A35D-9BF7DC3AD815}"/>
              </a:ext>
            </a:extLst>
          </p:cNvPr>
          <p:cNvSpPr txBox="1"/>
          <p:nvPr/>
        </p:nvSpPr>
        <p:spPr>
          <a:xfrm>
            <a:off x="1444827" y="1194588"/>
            <a:ext cx="570680" cy="261610"/>
          </a:xfrm>
          <a:prstGeom prst="rect">
            <a:avLst/>
          </a:prstGeom>
          <a:noFill/>
        </p:spPr>
        <p:txBody>
          <a:bodyPr wrap="square" rtlCol="0">
            <a:spAutoFit/>
          </a:bodyPr>
          <a:lstStyle/>
          <a:p>
            <a:r>
              <a:rPr lang="en-GB" sz="1100" dirty="0"/>
              <a:t>Staff</a:t>
            </a:r>
          </a:p>
        </p:txBody>
      </p:sp>
      <p:sp>
        <p:nvSpPr>
          <p:cNvPr id="16" name="TextBox 15">
            <a:extLst>
              <a:ext uri="{FF2B5EF4-FFF2-40B4-BE49-F238E27FC236}">
                <a16:creationId xmlns:a16="http://schemas.microsoft.com/office/drawing/2014/main" id="{758E8EEC-7B5A-44B0-93C2-CA6DA4DD4E25}"/>
              </a:ext>
            </a:extLst>
          </p:cNvPr>
          <p:cNvSpPr txBox="1"/>
          <p:nvPr/>
        </p:nvSpPr>
        <p:spPr>
          <a:xfrm>
            <a:off x="90094" y="2963113"/>
            <a:ext cx="1991251" cy="1015663"/>
          </a:xfrm>
          <a:prstGeom prst="rect">
            <a:avLst/>
          </a:prstGeom>
          <a:noFill/>
        </p:spPr>
        <p:txBody>
          <a:bodyPr wrap="square" rtlCol="0">
            <a:spAutoFit/>
          </a:bodyPr>
          <a:lstStyle/>
          <a:p>
            <a:pPr marL="285750" indent="-285750">
              <a:buFont typeface="Arial" panose="020B0604020202020204" pitchFamily="34" charset="0"/>
              <a:buChar char="•"/>
            </a:pPr>
            <a:r>
              <a:rPr lang="en-GB" sz="2000" dirty="0"/>
              <a:t>Assign all stakeholder within the grid</a:t>
            </a:r>
          </a:p>
        </p:txBody>
      </p:sp>
    </p:spTree>
    <p:extLst>
      <p:ext uri="{BB962C8B-B14F-4D97-AF65-F5344CB8AC3E}">
        <p14:creationId xmlns:p14="http://schemas.microsoft.com/office/powerpoint/2010/main" val="2132956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Arrow Connector 10">
            <a:extLst>
              <a:ext uri="{FF2B5EF4-FFF2-40B4-BE49-F238E27FC236}">
                <a16:creationId xmlns:a16="http://schemas.microsoft.com/office/drawing/2014/main" id="{EEE5FAB0-7044-44FC-B4B4-7705BAE7A248}"/>
              </a:ext>
            </a:extLst>
          </p:cNvPr>
          <p:cNvCxnSpPr/>
          <p:nvPr/>
        </p:nvCxnSpPr>
        <p:spPr>
          <a:xfrm flipV="1">
            <a:off x="3354897" y="889233"/>
            <a:ext cx="0" cy="4890782"/>
          </a:xfrm>
          <a:prstGeom prst="straightConnector1">
            <a:avLst/>
          </a:prstGeom>
          <a:ln w="38100">
            <a:solidFill>
              <a:srgbClr val="8D43C5"/>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445781C-8077-439A-AE42-E6A657431F69}"/>
              </a:ext>
            </a:extLst>
          </p:cNvPr>
          <p:cNvCxnSpPr>
            <a:cxnSpLocks/>
          </p:cNvCxnSpPr>
          <p:nvPr/>
        </p:nvCxnSpPr>
        <p:spPr>
          <a:xfrm>
            <a:off x="3354897" y="5780015"/>
            <a:ext cx="6625905" cy="0"/>
          </a:xfrm>
          <a:prstGeom prst="straightConnector1">
            <a:avLst/>
          </a:prstGeom>
          <a:ln w="38100">
            <a:solidFill>
              <a:srgbClr val="8D43C5"/>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50C06AE-4DFF-4253-9278-21CD85E799CC}"/>
              </a:ext>
            </a:extLst>
          </p:cNvPr>
          <p:cNvCxnSpPr/>
          <p:nvPr/>
        </p:nvCxnSpPr>
        <p:spPr>
          <a:xfrm>
            <a:off x="3354897" y="3246539"/>
            <a:ext cx="6625905" cy="0"/>
          </a:xfrm>
          <a:prstGeom prst="line">
            <a:avLst/>
          </a:prstGeom>
          <a:ln w="19050">
            <a:solidFill>
              <a:srgbClr val="8D43C5"/>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29B3FC8-A569-4749-B488-21CC984E86B3}"/>
              </a:ext>
            </a:extLst>
          </p:cNvPr>
          <p:cNvCxnSpPr/>
          <p:nvPr/>
        </p:nvCxnSpPr>
        <p:spPr>
          <a:xfrm flipV="1">
            <a:off x="6609826" y="956345"/>
            <a:ext cx="0" cy="4823670"/>
          </a:xfrm>
          <a:prstGeom prst="line">
            <a:avLst/>
          </a:prstGeom>
          <a:ln w="19050">
            <a:solidFill>
              <a:srgbClr val="8D43C5"/>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1E46125-60D7-4877-A629-EC9A5C52E9B3}"/>
              </a:ext>
            </a:extLst>
          </p:cNvPr>
          <p:cNvSpPr txBox="1"/>
          <p:nvPr/>
        </p:nvSpPr>
        <p:spPr>
          <a:xfrm>
            <a:off x="2532776" y="822121"/>
            <a:ext cx="687897" cy="369332"/>
          </a:xfrm>
          <a:prstGeom prst="rect">
            <a:avLst/>
          </a:prstGeom>
          <a:noFill/>
        </p:spPr>
        <p:txBody>
          <a:bodyPr wrap="square" rtlCol="0">
            <a:spAutoFit/>
          </a:bodyPr>
          <a:lstStyle/>
          <a:p>
            <a:r>
              <a:rPr lang="en-GB" dirty="0"/>
              <a:t>High</a:t>
            </a:r>
          </a:p>
        </p:txBody>
      </p:sp>
      <p:sp>
        <p:nvSpPr>
          <p:cNvPr id="19" name="TextBox 18">
            <a:extLst>
              <a:ext uri="{FF2B5EF4-FFF2-40B4-BE49-F238E27FC236}">
                <a16:creationId xmlns:a16="http://schemas.microsoft.com/office/drawing/2014/main" id="{55AF724D-F458-43C8-8C36-9E543C36F848}"/>
              </a:ext>
            </a:extLst>
          </p:cNvPr>
          <p:cNvSpPr txBox="1"/>
          <p:nvPr/>
        </p:nvSpPr>
        <p:spPr>
          <a:xfrm>
            <a:off x="2576121" y="5410683"/>
            <a:ext cx="687897" cy="369332"/>
          </a:xfrm>
          <a:prstGeom prst="rect">
            <a:avLst/>
          </a:prstGeom>
          <a:noFill/>
        </p:spPr>
        <p:txBody>
          <a:bodyPr wrap="square" rtlCol="0">
            <a:spAutoFit/>
          </a:bodyPr>
          <a:lstStyle/>
          <a:p>
            <a:r>
              <a:rPr lang="en-GB" dirty="0"/>
              <a:t>Low</a:t>
            </a:r>
          </a:p>
        </p:txBody>
      </p:sp>
      <p:sp>
        <p:nvSpPr>
          <p:cNvPr id="20" name="TextBox 19">
            <a:extLst>
              <a:ext uri="{FF2B5EF4-FFF2-40B4-BE49-F238E27FC236}">
                <a16:creationId xmlns:a16="http://schemas.microsoft.com/office/drawing/2014/main" id="{843983D3-2D5C-47B8-A72B-E0E3B2B69B9C}"/>
              </a:ext>
            </a:extLst>
          </p:cNvPr>
          <p:cNvSpPr txBox="1"/>
          <p:nvPr/>
        </p:nvSpPr>
        <p:spPr>
          <a:xfrm>
            <a:off x="9807430" y="5882081"/>
            <a:ext cx="687897" cy="369332"/>
          </a:xfrm>
          <a:prstGeom prst="rect">
            <a:avLst/>
          </a:prstGeom>
          <a:noFill/>
        </p:spPr>
        <p:txBody>
          <a:bodyPr wrap="square" rtlCol="0">
            <a:spAutoFit/>
          </a:bodyPr>
          <a:lstStyle/>
          <a:p>
            <a:r>
              <a:rPr lang="en-GB" dirty="0"/>
              <a:t>High</a:t>
            </a:r>
          </a:p>
        </p:txBody>
      </p:sp>
      <p:sp>
        <p:nvSpPr>
          <p:cNvPr id="21" name="TextBox 20">
            <a:extLst>
              <a:ext uri="{FF2B5EF4-FFF2-40B4-BE49-F238E27FC236}">
                <a16:creationId xmlns:a16="http://schemas.microsoft.com/office/drawing/2014/main" id="{42E83222-7FB7-4F66-8127-F5CD228DFCEF}"/>
              </a:ext>
            </a:extLst>
          </p:cNvPr>
          <p:cNvSpPr txBox="1"/>
          <p:nvPr/>
        </p:nvSpPr>
        <p:spPr>
          <a:xfrm>
            <a:off x="3354897" y="5907356"/>
            <a:ext cx="687897" cy="369332"/>
          </a:xfrm>
          <a:prstGeom prst="rect">
            <a:avLst/>
          </a:prstGeom>
          <a:noFill/>
        </p:spPr>
        <p:txBody>
          <a:bodyPr wrap="square" rtlCol="0">
            <a:spAutoFit/>
          </a:bodyPr>
          <a:lstStyle/>
          <a:p>
            <a:r>
              <a:rPr lang="en-GB" dirty="0"/>
              <a:t>Low</a:t>
            </a:r>
          </a:p>
        </p:txBody>
      </p:sp>
      <p:sp>
        <p:nvSpPr>
          <p:cNvPr id="22" name="TextBox 21">
            <a:extLst>
              <a:ext uri="{FF2B5EF4-FFF2-40B4-BE49-F238E27FC236}">
                <a16:creationId xmlns:a16="http://schemas.microsoft.com/office/drawing/2014/main" id="{F2FC5B4A-80EB-455D-8A69-67A072618C06}"/>
              </a:ext>
            </a:extLst>
          </p:cNvPr>
          <p:cNvSpPr txBox="1"/>
          <p:nvPr/>
        </p:nvSpPr>
        <p:spPr>
          <a:xfrm>
            <a:off x="4569377" y="6180695"/>
            <a:ext cx="4196943" cy="400110"/>
          </a:xfrm>
          <a:prstGeom prst="rect">
            <a:avLst/>
          </a:prstGeom>
          <a:noFill/>
        </p:spPr>
        <p:txBody>
          <a:bodyPr wrap="square" rtlCol="0">
            <a:spAutoFit/>
          </a:bodyPr>
          <a:lstStyle/>
          <a:p>
            <a:pPr algn="ctr"/>
            <a:r>
              <a:rPr lang="en-GB" sz="2000" b="1" dirty="0"/>
              <a:t>Interested in your change</a:t>
            </a:r>
          </a:p>
        </p:txBody>
      </p:sp>
      <p:sp>
        <p:nvSpPr>
          <p:cNvPr id="23" name="TextBox 22">
            <a:extLst>
              <a:ext uri="{FF2B5EF4-FFF2-40B4-BE49-F238E27FC236}">
                <a16:creationId xmlns:a16="http://schemas.microsoft.com/office/drawing/2014/main" id="{69A1725C-D233-4E5F-BAD9-672EEB4B2EB5}"/>
              </a:ext>
            </a:extLst>
          </p:cNvPr>
          <p:cNvSpPr txBox="1"/>
          <p:nvPr/>
        </p:nvSpPr>
        <p:spPr>
          <a:xfrm rot="16200000">
            <a:off x="1149477" y="3046483"/>
            <a:ext cx="2867267" cy="400110"/>
          </a:xfrm>
          <a:prstGeom prst="rect">
            <a:avLst/>
          </a:prstGeom>
          <a:noFill/>
        </p:spPr>
        <p:txBody>
          <a:bodyPr wrap="square" rtlCol="0">
            <a:spAutoFit/>
          </a:bodyPr>
          <a:lstStyle/>
          <a:p>
            <a:pPr algn="ctr"/>
            <a:r>
              <a:rPr lang="en-GB" sz="2000" b="1" dirty="0"/>
              <a:t>Power/Influence</a:t>
            </a:r>
          </a:p>
        </p:txBody>
      </p:sp>
      <p:sp>
        <p:nvSpPr>
          <p:cNvPr id="24" name="TextBox 23">
            <a:extLst>
              <a:ext uri="{FF2B5EF4-FFF2-40B4-BE49-F238E27FC236}">
                <a16:creationId xmlns:a16="http://schemas.microsoft.com/office/drawing/2014/main" id="{B10C90B2-41E7-4F9C-9AFB-7FB8FE1C3571}"/>
              </a:ext>
            </a:extLst>
          </p:cNvPr>
          <p:cNvSpPr txBox="1"/>
          <p:nvPr/>
        </p:nvSpPr>
        <p:spPr>
          <a:xfrm>
            <a:off x="4469747" y="84758"/>
            <a:ext cx="4362273" cy="523220"/>
          </a:xfrm>
          <a:prstGeom prst="rect">
            <a:avLst/>
          </a:prstGeom>
          <a:noFill/>
        </p:spPr>
        <p:txBody>
          <a:bodyPr wrap="square" rtlCol="0">
            <a:spAutoFit/>
          </a:bodyPr>
          <a:lstStyle/>
          <a:p>
            <a:pPr algn="ctr"/>
            <a:r>
              <a:rPr lang="en-GB" sz="2800" b="1" dirty="0"/>
              <a:t>Power-Interest</a:t>
            </a:r>
            <a:r>
              <a:rPr lang="en-GB" sz="2800" dirty="0"/>
              <a:t> </a:t>
            </a:r>
            <a:r>
              <a:rPr lang="en-GB" sz="2800" b="1" dirty="0"/>
              <a:t>Grid</a:t>
            </a:r>
          </a:p>
        </p:txBody>
      </p:sp>
      <p:sp>
        <p:nvSpPr>
          <p:cNvPr id="25" name="TextBox 24">
            <a:extLst>
              <a:ext uri="{FF2B5EF4-FFF2-40B4-BE49-F238E27FC236}">
                <a16:creationId xmlns:a16="http://schemas.microsoft.com/office/drawing/2014/main" id="{B685F6EF-5123-44CB-83F4-B8A1B2DEF102}"/>
              </a:ext>
            </a:extLst>
          </p:cNvPr>
          <p:cNvSpPr txBox="1"/>
          <p:nvPr/>
        </p:nvSpPr>
        <p:spPr>
          <a:xfrm>
            <a:off x="3933630" y="1691473"/>
            <a:ext cx="2382475" cy="646331"/>
          </a:xfrm>
          <a:prstGeom prst="rect">
            <a:avLst/>
          </a:prstGeom>
          <a:noFill/>
        </p:spPr>
        <p:txBody>
          <a:bodyPr wrap="square" rtlCol="0">
            <a:spAutoFit/>
          </a:bodyPr>
          <a:lstStyle/>
          <a:p>
            <a:r>
              <a:rPr lang="en-GB" b="1" dirty="0"/>
              <a:t>Influential Observers:</a:t>
            </a:r>
          </a:p>
          <a:p>
            <a:pPr algn="ctr"/>
            <a:r>
              <a:rPr lang="en-GB" b="1" dirty="0"/>
              <a:t>Keep Satisfied</a:t>
            </a:r>
          </a:p>
        </p:txBody>
      </p:sp>
      <p:sp>
        <p:nvSpPr>
          <p:cNvPr id="26" name="TextBox 25">
            <a:extLst>
              <a:ext uri="{FF2B5EF4-FFF2-40B4-BE49-F238E27FC236}">
                <a16:creationId xmlns:a16="http://schemas.microsoft.com/office/drawing/2014/main" id="{E20D9022-5EC7-4F9C-92C6-CCBD2E1AAB94}"/>
              </a:ext>
            </a:extLst>
          </p:cNvPr>
          <p:cNvSpPr txBox="1"/>
          <p:nvPr/>
        </p:nvSpPr>
        <p:spPr>
          <a:xfrm>
            <a:off x="7381613" y="1691474"/>
            <a:ext cx="1778466" cy="646331"/>
          </a:xfrm>
          <a:prstGeom prst="rect">
            <a:avLst/>
          </a:prstGeom>
          <a:noFill/>
        </p:spPr>
        <p:txBody>
          <a:bodyPr wrap="square" rtlCol="0">
            <a:spAutoFit/>
          </a:bodyPr>
          <a:lstStyle/>
          <a:p>
            <a:r>
              <a:rPr lang="en-GB" b="1" dirty="0"/>
              <a:t>   Key Players:</a:t>
            </a:r>
          </a:p>
          <a:p>
            <a:r>
              <a:rPr lang="en-GB" b="1" dirty="0"/>
              <a:t>Engage Closely</a:t>
            </a:r>
          </a:p>
        </p:txBody>
      </p:sp>
      <p:sp>
        <p:nvSpPr>
          <p:cNvPr id="27" name="TextBox 26">
            <a:extLst>
              <a:ext uri="{FF2B5EF4-FFF2-40B4-BE49-F238E27FC236}">
                <a16:creationId xmlns:a16="http://schemas.microsoft.com/office/drawing/2014/main" id="{B4201DFB-BE90-48CF-B40A-61F286D3EA64}"/>
              </a:ext>
            </a:extLst>
          </p:cNvPr>
          <p:cNvSpPr txBox="1"/>
          <p:nvPr/>
        </p:nvSpPr>
        <p:spPr>
          <a:xfrm>
            <a:off x="4315437" y="4058720"/>
            <a:ext cx="1333850" cy="646331"/>
          </a:xfrm>
          <a:prstGeom prst="rect">
            <a:avLst/>
          </a:prstGeom>
          <a:noFill/>
        </p:spPr>
        <p:txBody>
          <a:bodyPr wrap="square" rtlCol="0">
            <a:spAutoFit/>
          </a:bodyPr>
          <a:lstStyle/>
          <a:p>
            <a:r>
              <a:rPr lang="en-GB" b="1" dirty="0"/>
              <a:t>Spectators:</a:t>
            </a:r>
          </a:p>
          <a:p>
            <a:r>
              <a:rPr lang="en-GB" b="1" dirty="0"/>
              <a:t>   Monitor</a:t>
            </a:r>
          </a:p>
        </p:txBody>
      </p:sp>
      <p:sp>
        <p:nvSpPr>
          <p:cNvPr id="28" name="TextBox 27">
            <a:extLst>
              <a:ext uri="{FF2B5EF4-FFF2-40B4-BE49-F238E27FC236}">
                <a16:creationId xmlns:a16="http://schemas.microsoft.com/office/drawing/2014/main" id="{431A147E-3523-4F88-BD1A-D4BA3FBF18C9}"/>
              </a:ext>
            </a:extLst>
          </p:cNvPr>
          <p:cNvSpPr txBox="1"/>
          <p:nvPr/>
        </p:nvSpPr>
        <p:spPr>
          <a:xfrm>
            <a:off x="7381612" y="4058719"/>
            <a:ext cx="1652630" cy="646331"/>
          </a:xfrm>
          <a:prstGeom prst="rect">
            <a:avLst/>
          </a:prstGeom>
          <a:noFill/>
        </p:spPr>
        <p:txBody>
          <a:bodyPr wrap="square" rtlCol="0">
            <a:spAutoFit/>
          </a:bodyPr>
          <a:lstStyle/>
          <a:p>
            <a:r>
              <a:rPr lang="en-GB" b="1" dirty="0"/>
              <a:t>Active Players:</a:t>
            </a:r>
          </a:p>
          <a:p>
            <a:r>
              <a:rPr lang="en-GB" b="1" dirty="0"/>
              <a:t>Keep Informed</a:t>
            </a:r>
          </a:p>
        </p:txBody>
      </p:sp>
      <p:pic>
        <p:nvPicPr>
          <p:cNvPr id="3" name="Graphic 2" descr="Pin outline">
            <a:extLst>
              <a:ext uri="{FF2B5EF4-FFF2-40B4-BE49-F238E27FC236}">
                <a16:creationId xmlns:a16="http://schemas.microsoft.com/office/drawing/2014/main" id="{0CDF2909-3897-44CA-A6D2-B0870797788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15437" y="2210299"/>
            <a:ext cx="372390" cy="372390"/>
          </a:xfrm>
          <a:prstGeom prst="rect">
            <a:avLst/>
          </a:prstGeom>
        </p:spPr>
      </p:pic>
      <p:sp>
        <p:nvSpPr>
          <p:cNvPr id="4" name="TextBox 3">
            <a:extLst>
              <a:ext uri="{FF2B5EF4-FFF2-40B4-BE49-F238E27FC236}">
                <a16:creationId xmlns:a16="http://schemas.microsoft.com/office/drawing/2014/main" id="{82B33CE8-C462-4E2B-97ED-134D84EE34A9}"/>
              </a:ext>
            </a:extLst>
          </p:cNvPr>
          <p:cNvSpPr txBox="1"/>
          <p:nvPr/>
        </p:nvSpPr>
        <p:spPr>
          <a:xfrm>
            <a:off x="5064457" y="2387437"/>
            <a:ext cx="790832" cy="369332"/>
          </a:xfrm>
          <a:prstGeom prst="rect">
            <a:avLst/>
          </a:prstGeom>
          <a:noFill/>
          <a:ln w="3175">
            <a:solidFill>
              <a:schemeClr val="tx1"/>
            </a:solidFill>
          </a:ln>
        </p:spPr>
        <p:txBody>
          <a:bodyPr wrap="square" rtlCol="0">
            <a:spAutoFit/>
          </a:bodyPr>
          <a:lstStyle/>
          <a:p>
            <a:pPr algn="ctr"/>
            <a:r>
              <a:rPr lang="en-GB" dirty="0">
                <a:solidFill>
                  <a:srgbClr val="FF0000"/>
                </a:solidFill>
              </a:rPr>
              <a:t>NED’s</a:t>
            </a:r>
          </a:p>
        </p:txBody>
      </p:sp>
      <p:pic>
        <p:nvPicPr>
          <p:cNvPr id="29" name="Graphic 28" descr="Pin outline">
            <a:extLst>
              <a:ext uri="{FF2B5EF4-FFF2-40B4-BE49-F238E27FC236}">
                <a16:creationId xmlns:a16="http://schemas.microsoft.com/office/drawing/2014/main" id="{9B0BFE2A-9762-4219-8826-75FC8562A6D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42783" y="2439054"/>
            <a:ext cx="404764" cy="404764"/>
          </a:xfrm>
          <a:prstGeom prst="rect">
            <a:avLst/>
          </a:prstGeom>
        </p:spPr>
      </p:pic>
      <p:pic>
        <p:nvPicPr>
          <p:cNvPr id="30" name="Graphic 29" descr="Pin outline">
            <a:extLst>
              <a:ext uri="{FF2B5EF4-FFF2-40B4-BE49-F238E27FC236}">
                <a16:creationId xmlns:a16="http://schemas.microsoft.com/office/drawing/2014/main" id="{205B93C3-848E-4C3C-BFAA-9CB225FD57E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48619" y="4572123"/>
            <a:ext cx="426088" cy="426088"/>
          </a:xfrm>
          <a:prstGeom prst="rect">
            <a:avLst/>
          </a:prstGeom>
        </p:spPr>
      </p:pic>
      <p:pic>
        <p:nvPicPr>
          <p:cNvPr id="31" name="Graphic 30" descr="Pin outline">
            <a:extLst>
              <a:ext uri="{FF2B5EF4-FFF2-40B4-BE49-F238E27FC236}">
                <a16:creationId xmlns:a16="http://schemas.microsoft.com/office/drawing/2014/main" id="{ACF27D5F-6C59-489E-952F-A0B9C13FA61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90506" y="4218892"/>
            <a:ext cx="406383" cy="406383"/>
          </a:xfrm>
          <a:prstGeom prst="rect">
            <a:avLst/>
          </a:prstGeom>
        </p:spPr>
      </p:pic>
      <p:sp>
        <p:nvSpPr>
          <p:cNvPr id="5" name="TextBox 4">
            <a:extLst>
              <a:ext uri="{FF2B5EF4-FFF2-40B4-BE49-F238E27FC236}">
                <a16:creationId xmlns:a16="http://schemas.microsoft.com/office/drawing/2014/main" id="{EBC37277-9B0D-47DB-90C9-1BB48F517F9B}"/>
              </a:ext>
            </a:extLst>
          </p:cNvPr>
          <p:cNvSpPr txBox="1"/>
          <p:nvPr/>
        </p:nvSpPr>
        <p:spPr>
          <a:xfrm>
            <a:off x="3925564" y="4848837"/>
            <a:ext cx="851334" cy="369332"/>
          </a:xfrm>
          <a:prstGeom prst="rect">
            <a:avLst/>
          </a:prstGeom>
          <a:noFill/>
          <a:ln w="9525">
            <a:solidFill>
              <a:schemeClr val="tx1"/>
            </a:solidFill>
          </a:ln>
        </p:spPr>
        <p:txBody>
          <a:bodyPr wrap="square" rtlCol="0">
            <a:spAutoFit/>
          </a:bodyPr>
          <a:lstStyle/>
          <a:p>
            <a:pPr algn="ctr"/>
            <a:r>
              <a:rPr lang="en-GB" dirty="0">
                <a:solidFill>
                  <a:srgbClr val="FF0000"/>
                </a:solidFill>
              </a:rPr>
              <a:t>Estates</a:t>
            </a:r>
          </a:p>
        </p:txBody>
      </p:sp>
      <p:sp>
        <p:nvSpPr>
          <p:cNvPr id="6" name="TextBox 5">
            <a:extLst>
              <a:ext uri="{FF2B5EF4-FFF2-40B4-BE49-F238E27FC236}">
                <a16:creationId xmlns:a16="http://schemas.microsoft.com/office/drawing/2014/main" id="{212E240A-41F0-45FB-AEB3-F9DFA70E1E6C}"/>
              </a:ext>
            </a:extLst>
          </p:cNvPr>
          <p:cNvSpPr txBox="1"/>
          <p:nvPr/>
        </p:nvSpPr>
        <p:spPr>
          <a:xfrm>
            <a:off x="7028925" y="2708315"/>
            <a:ext cx="830860" cy="369332"/>
          </a:xfrm>
          <a:prstGeom prst="rect">
            <a:avLst/>
          </a:prstGeom>
          <a:noFill/>
          <a:ln w="9525">
            <a:solidFill>
              <a:schemeClr val="tx1"/>
            </a:solidFill>
          </a:ln>
        </p:spPr>
        <p:txBody>
          <a:bodyPr wrap="square" rtlCol="0">
            <a:spAutoFit/>
          </a:bodyPr>
          <a:lstStyle/>
          <a:p>
            <a:pPr algn="ctr"/>
            <a:r>
              <a:rPr lang="en-GB" dirty="0">
                <a:solidFill>
                  <a:srgbClr val="FF0000"/>
                </a:solidFill>
              </a:rPr>
              <a:t>WSL’s</a:t>
            </a:r>
          </a:p>
        </p:txBody>
      </p:sp>
      <p:sp>
        <p:nvSpPr>
          <p:cNvPr id="7" name="TextBox 6">
            <a:extLst>
              <a:ext uri="{FF2B5EF4-FFF2-40B4-BE49-F238E27FC236}">
                <a16:creationId xmlns:a16="http://schemas.microsoft.com/office/drawing/2014/main" id="{21738E27-906C-4D61-97EE-8EE1BBC13989}"/>
              </a:ext>
            </a:extLst>
          </p:cNvPr>
          <p:cNvSpPr txBox="1"/>
          <p:nvPr/>
        </p:nvSpPr>
        <p:spPr>
          <a:xfrm>
            <a:off x="9328807" y="4460183"/>
            <a:ext cx="1140900" cy="369332"/>
          </a:xfrm>
          <a:prstGeom prst="rect">
            <a:avLst/>
          </a:prstGeom>
          <a:noFill/>
          <a:ln w="9525">
            <a:solidFill>
              <a:schemeClr val="tx1"/>
            </a:solidFill>
          </a:ln>
        </p:spPr>
        <p:txBody>
          <a:bodyPr wrap="square" rtlCol="0">
            <a:spAutoFit/>
          </a:bodyPr>
          <a:lstStyle/>
          <a:p>
            <a:pPr algn="ctr"/>
            <a:r>
              <a:rPr lang="en-GB" dirty="0">
                <a:solidFill>
                  <a:srgbClr val="FF0000"/>
                </a:solidFill>
              </a:rPr>
              <a:t>Staff</a:t>
            </a:r>
          </a:p>
        </p:txBody>
      </p:sp>
      <p:sp>
        <p:nvSpPr>
          <p:cNvPr id="32" name="TextBox 31">
            <a:extLst>
              <a:ext uri="{FF2B5EF4-FFF2-40B4-BE49-F238E27FC236}">
                <a16:creationId xmlns:a16="http://schemas.microsoft.com/office/drawing/2014/main" id="{F68B69CC-C32D-4C6C-A372-D29FE1F31B0F}"/>
              </a:ext>
            </a:extLst>
          </p:cNvPr>
          <p:cNvSpPr txBox="1"/>
          <p:nvPr/>
        </p:nvSpPr>
        <p:spPr>
          <a:xfrm>
            <a:off x="8790965" y="1135848"/>
            <a:ext cx="956340" cy="369332"/>
          </a:xfrm>
          <a:prstGeom prst="rect">
            <a:avLst/>
          </a:prstGeom>
          <a:noFill/>
          <a:ln w="3175">
            <a:solidFill>
              <a:schemeClr val="tx1"/>
            </a:solidFill>
          </a:ln>
        </p:spPr>
        <p:txBody>
          <a:bodyPr wrap="square" rtlCol="0">
            <a:spAutoFit/>
          </a:bodyPr>
          <a:lstStyle/>
          <a:p>
            <a:pPr algn="ctr"/>
            <a:r>
              <a:rPr lang="en-GB" dirty="0">
                <a:solidFill>
                  <a:srgbClr val="FF0000"/>
                </a:solidFill>
              </a:rPr>
              <a:t>Patients</a:t>
            </a:r>
          </a:p>
        </p:txBody>
      </p:sp>
      <p:pic>
        <p:nvPicPr>
          <p:cNvPr id="33" name="Graphic 32" descr="Pin outline">
            <a:extLst>
              <a:ext uri="{FF2B5EF4-FFF2-40B4-BE49-F238E27FC236}">
                <a16:creationId xmlns:a16="http://schemas.microsoft.com/office/drawing/2014/main" id="{A5682D31-E22B-4ED5-A923-8D900F0BA2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27195" y="953746"/>
            <a:ext cx="364434" cy="364434"/>
          </a:xfrm>
          <a:prstGeom prst="rect">
            <a:avLst/>
          </a:prstGeom>
        </p:spPr>
      </p:pic>
      <p:sp>
        <p:nvSpPr>
          <p:cNvPr id="34" name="TextBox 33">
            <a:extLst>
              <a:ext uri="{FF2B5EF4-FFF2-40B4-BE49-F238E27FC236}">
                <a16:creationId xmlns:a16="http://schemas.microsoft.com/office/drawing/2014/main" id="{33C56624-E288-412F-AD41-F5C923597AC9}"/>
              </a:ext>
            </a:extLst>
          </p:cNvPr>
          <p:cNvSpPr txBox="1"/>
          <p:nvPr/>
        </p:nvSpPr>
        <p:spPr>
          <a:xfrm>
            <a:off x="6838553" y="1133514"/>
            <a:ext cx="683876" cy="369332"/>
          </a:xfrm>
          <a:prstGeom prst="rect">
            <a:avLst/>
          </a:prstGeom>
          <a:noFill/>
          <a:ln w="9525">
            <a:solidFill>
              <a:schemeClr val="tx1"/>
            </a:solidFill>
          </a:ln>
        </p:spPr>
        <p:txBody>
          <a:bodyPr wrap="square">
            <a:spAutoFit/>
          </a:bodyPr>
          <a:lstStyle/>
          <a:p>
            <a:pPr algn="ctr"/>
            <a:r>
              <a:rPr lang="en-GB" sz="1800" dirty="0">
                <a:solidFill>
                  <a:srgbClr val="FF0000"/>
                </a:solidFill>
              </a:rPr>
              <a:t>CQC</a:t>
            </a:r>
          </a:p>
        </p:txBody>
      </p:sp>
      <p:pic>
        <p:nvPicPr>
          <p:cNvPr id="35" name="Graphic 34" descr="Pin outline">
            <a:extLst>
              <a:ext uri="{FF2B5EF4-FFF2-40B4-BE49-F238E27FC236}">
                <a16:creationId xmlns:a16="http://schemas.microsoft.com/office/drawing/2014/main" id="{AF472FFF-F486-4364-9A09-80DDFBDCFA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09824" y="909893"/>
            <a:ext cx="367553" cy="367553"/>
          </a:xfrm>
          <a:prstGeom prst="rect">
            <a:avLst/>
          </a:prstGeom>
        </p:spPr>
      </p:pic>
      <p:sp>
        <p:nvSpPr>
          <p:cNvPr id="36" name="TextBox 35">
            <a:extLst>
              <a:ext uri="{FF2B5EF4-FFF2-40B4-BE49-F238E27FC236}">
                <a16:creationId xmlns:a16="http://schemas.microsoft.com/office/drawing/2014/main" id="{8C4AD55C-BDA7-4C5A-82B1-47392D6AE99C}"/>
              </a:ext>
            </a:extLst>
          </p:cNvPr>
          <p:cNvSpPr txBox="1"/>
          <p:nvPr/>
        </p:nvSpPr>
        <p:spPr>
          <a:xfrm>
            <a:off x="8483668" y="2481264"/>
            <a:ext cx="676411" cy="369332"/>
          </a:xfrm>
          <a:prstGeom prst="rect">
            <a:avLst/>
          </a:prstGeom>
          <a:noFill/>
          <a:ln w="3175">
            <a:solidFill>
              <a:schemeClr val="tx1"/>
            </a:solidFill>
          </a:ln>
        </p:spPr>
        <p:txBody>
          <a:bodyPr wrap="square" rtlCol="0">
            <a:spAutoFit/>
          </a:bodyPr>
          <a:lstStyle/>
          <a:p>
            <a:pPr algn="ctr"/>
            <a:r>
              <a:rPr lang="en-GB" dirty="0">
                <a:solidFill>
                  <a:srgbClr val="FF0000"/>
                </a:solidFill>
              </a:rPr>
              <a:t>PMO</a:t>
            </a:r>
          </a:p>
        </p:txBody>
      </p:sp>
      <p:pic>
        <p:nvPicPr>
          <p:cNvPr id="37" name="Graphic 36" descr="Pin outline">
            <a:extLst>
              <a:ext uri="{FF2B5EF4-FFF2-40B4-BE49-F238E27FC236}">
                <a16:creationId xmlns:a16="http://schemas.microsoft.com/office/drawing/2014/main" id="{7AA877D9-B1DC-49C7-AF7E-9415FA62786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28884" y="2244331"/>
            <a:ext cx="364468" cy="364468"/>
          </a:xfrm>
          <a:prstGeom prst="rect">
            <a:avLst/>
          </a:prstGeom>
        </p:spPr>
      </p:pic>
      <p:sp>
        <p:nvSpPr>
          <p:cNvPr id="38" name="TextBox 37">
            <a:extLst>
              <a:ext uri="{FF2B5EF4-FFF2-40B4-BE49-F238E27FC236}">
                <a16:creationId xmlns:a16="http://schemas.microsoft.com/office/drawing/2014/main" id="{A7FC07C7-D51F-425C-8BDE-FFFFC118D455}"/>
              </a:ext>
            </a:extLst>
          </p:cNvPr>
          <p:cNvSpPr txBox="1"/>
          <p:nvPr/>
        </p:nvSpPr>
        <p:spPr>
          <a:xfrm>
            <a:off x="6848128" y="3465132"/>
            <a:ext cx="674301" cy="369332"/>
          </a:xfrm>
          <a:prstGeom prst="rect">
            <a:avLst/>
          </a:prstGeom>
          <a:noFill/>
          <a:ln w="3175">
            <a:solidFill>
              <a:schemeClr val="tx1"/>
            </a:solidFill>
          </a:ln>
        </p:spPr>
        <p:txBody>
          <a:bodyPr wrap="square" rtlCol="0">
            <a:spAutoFit/>
          </a:bodyPr>
          <a:lstStyle/>
          <a:p>
            <a:r>
              <a:rPr lang="en-GB" dirty="0">
                <a:solidFill>
                  <a:srgbClr val="FF0000"/>
                </a:solidFill>
              </a:rPr>
              <a:t>PALS</a:t>
            </a:r>
          </a:p>
        </p:txBody>
      </p:sp>
      <p:pic>
        <p:nvPicPr>
          <p:cNvPr id="39" name="Graphic 38" descr="Pin outline">
            <a:extLst>
              <a:ext uri="{FF2B5EF4-FFF2-40B4-BE49-F238E27FC236}">
                <a16:creationId xmlns:a16="http://schemas.microsoft.com/office/drawing/2014/main" id="{38853703-FFAD-4473-A91B-2E44C56154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09824" y="3284543"/>
            <a:ext cx="347892" cy="347892"/>
          </a:xfrm>
          <a:prstGeom prst="rect">
            <a:avLst/>
          </a:prstGeom>
        </p:spPr>
      </p:pic>
      <p:sp>
        <p:nvSpPr>
          <p:cNvPr id="40" name="TextBox 39">
            <a:extLst>
              <a:ext uri="{FF2B5EF4-FFF2-40B4-BE49-F238E27FC236}">
                <a16:creationId xmlns:a16="http://schemas.microsoft.com/office/drawing/2014/main" id="{90645522-5341-476F-8C79-0B3361194CED}"/>
              </a:ext>
            </a:extLst>
          </p:cNvPr>
          <p:cNvSpPr txBox="1"/>
          <p:nvPr/>
        </p:nvSpPr>
        <p:spPr>
          <a:xfrm>
            <a:off x="6731253" y="4837904"/>
            <a:ext cx="1035181" cy="369332"/>
          </a:xfrm>
          <a:prstGeom prst="rect">
            <a:avLst/>
          </a:prstGeom>
          <a:noFill/>
          <a:ln w="3175">
            <a:solidFill>
              <a:schemeClr val="tx1"/>
            </a:solidFill>
          </a:ln>
        </p:spPr>
        <p:txBody>
          <a:bodyPr wrap="square" rtlCol="0">
            <a:spAutoFit/>
          </a:bodyPr>
          <a:lstStyle/>
          <a:p>
            <a:pPr algn="ctr"/>
            <a:r>
              <a:rPr lang="en-GB" dirty="0">
                <a:solidFill>
                  <a:srgbClr val="FF0000"/>
                </a:solidFill>
              </a:rPr>
              <a:t>QI Team</a:t>
            </a:r>
          </a:p>
        </p:txBody>
      </p:sp>
      <p:pic>
        <p:nvPicPr>
          <p:cNvPr id="41" name="Graphic 40" descr="Pin outline">
            <a:extLst>
              <a:ext uri="{FF2B5EF4-FFF2-40B4-BE49-F238E27FC236}">
                <a16:creationId xmlns:a16="http://schemas.microsoft.com/office/drawing/2014/main" id="{AE78B8C0-9F7B-4575-8ACE-2244B232FE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40190" y="4567508"/>
            <a:ext cx="407938" cy="407938"/>
          </a:xfrm>
          <a:prstGeom prst="rect">
            <a:avLst/>
          </a:prstGeom>
        </p:spPr>
      </p:pic>
      <p:sp>
        <p:nvSpPr>
          <p:cNvPr id="42" name="TextBox 41">
            <a:extLst>
              <a:ext uri="{FF2B5EF4-FFF2-40B4-BE49-F238E27FC236}">
                <a16:creationId xmlns:a16="http://schemas.microsoft.com/office/drawing/2014/main" id="{917F6F31-F4B7-45EE-BE25-867A4229F458}"/>
              </a:ext>
            </a:extLst>
          </p:cNvPr>
          <p:cNvSpPr txBox="1"/>
          <p:nvPr/>
        </p:nvSpPr>
        <p:spPr>
          <a:xfrm>
            <a:off x="6127909" y="1052440"/>
            <a:ext cx="367552" cy="369332"/>
          </a:xfrm>
          <a:prstGeom prst="rect">
            <a:avLst/>
          </a:prstGeom>
          <a:noFill/>
          <a:ln w="3175">
            <a:solidFill>
              <a:schemeClr val="tx1"/>
            </a:solidFill>
          </a:ln>
        </p:spPr>
        <p:txBody>
          <a:bodyPr wrap="square" rtlCol="0">
            <a:spAutoFit/>
          </a:bodyPr>
          <a:lstStyle/>
          <a:p>
            <a:pPr algn="ctr"/>
            <a:r>
              <a:rPr lang="en-GB" dirty="0">
                <a:solidFill>
                  <a:srgbClr val="FF0000"/>
                </a:solidFill>
              </a:rPr>
              <a:t>IT</a:t>
            </a:r>
          </a:p>
        </p:txBody>
      </p:sp>
      <p:pic>
        <p:nvPicPr>
          <p:cNvPr id="43" name="Graphic 42" descr="Pin outline">
            <a:extLst>
              <a:ext uri="{FF2B5EF4-FFF2-40B4-BE49-F238E27FC236}">
                <a16:creationId xmlns:a16="http://schemas.microsoft.com/office/drawing/2014/main" id="{F48A242B-C522-4C0A-801C-8E49F9F8848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00977" y="842382"/>
            <a:ext cx="347888" cy="347888"/>
          </a:xfrm>
          <a:prstGeom prst="rect">
            <a:avLst/>
          </a:prstGeom>
        </p:spPr>
      </p:pic>
      <p:sp>
        <p:nvSpPr>
          <p:cNvPr id="45" name="TextBox 44">
            <a:extLst>
              <a:ext uri="{FF2B5EF4-FFF2-40B4-BE49-F238E27FC236}">
                <a16:creationId xmlns:a16="http://schemas.microsoft.com/office/drawing/2014/main" id="{44C619E9-6F98-4E42-AC1E-0392C435A59B}"/>
              </a:ext>
            </a:extLst>
          </p:cNvPr>
          <p:cNvSpPr txBox="1"/>
          <p:nvPr/>
        </p:nvSpPr>
        <p:spPr>
          <a:xfrm>
            <a:off x="75161" y="2776711"/>
            <a:ext cx="1991251" cy="1015663"/>
          </a:xfrm>
          <a:prstGeom prst="rect">
            <a:avLst/>
          </a:prstGeom>
          <a:noFill/>
        </p:spPr>
        <p:txBody>
          <a:bodyPr wrap="square" rtlCol="0">
            <a:spAutoFit/>
          </a:bodyPr>
          <a:lstStyle/>
          <a:p>
            <a:pPr marL="285750" indent="-285750">
              <a:buFont typeface="Arial" panose="020B0604020202020204" pitchFamily="34" charset="0"/>
              <a:buChar char="•"/>
            </a:pPr>
            <a:r>
              <a:rPr lang="en-GB" sz="2000" dirty="0"/>
              <a:t>Assign all stakeholder within the grid</a:t>
            </a:r>
          </a:p>
        </p:txBody>
      </p:sp>
    </p:spTree>
    <p:extLst>
      <p:ext uri="{BB962C8B-B14F-4D97-AF65-F5344CB8AC3E}">
        <p14:creationId xmlns:p14="http://schemas.microsoft.com/office/powerpoint/2010/main" val="1347535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0652B0D-6575-4BFC-9FFF-64480DF64F3A}"/>
              </a:ext>
            </a:extLst>
          </p:cNvPr>
          <p:cNvPicPr>
            <a:picLocks noChangeAspect="1"/>
          </p:cNvPicPr>
          <p:nvPr/>
        </p:nvPicPr>
        <p:blipFill>
          <a:blip r:embed="rId3"/>
          <a:stretch>
            <a:fillRect/>
          </a:stretch>
        </p:blipFill>
        <p:spPr>
          <a:xfrm>
            <a:off x="0" y="733425"/>
            <a:ext cx="12192000" cy="4648200"/>
          </a:xfrm>
          <a:prstGeom prst="rect">
            <a:avLst/>
          </a:prstGeom>
        </p:spPr>
      </p:pic>
    </p:spTree>
    <p:extLst>
      <p:ext uri="{BB962C8B-B14F-4D97-AF65-F5344CB8AC3E}">
        <p14:creationId xmlns:p14="http://schemas.microsoft.com/office/powerpoint/2010/main" val="38642715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42">
      <a:dk1>
        <a:sysClr val="windowText" lastClr="000000"/>
      </a:dk1>
      <a:lt1>
        <a:sysClr val="window" lastClr="FFFFFF"/>
      </a:lt1>
      <a:dk2>
        <a:srgbClr val="1F497D"/>
      </a:dk2>
      <a:lt2>
        <a:srgbClr val="EEECE1"/>
      </a:lt2>
      <a:accent1>
        <a:srgbClr val="BBC751"/>
      </a:accent1>
      <a:accent2>
        <a:srgbClr val="A69A7A"/>
      </a:accent2>
      <a:accent3>
        <a:srgbClr val="F1C96C"/>
      </a:accent3>
      <a:accent4>
        <a:srgbClr val="F4614E"/>
      </a:accent4>
      <a:accent5>
        <a:srgbClr val="3D3F44"/>
      </a:accent5>
      <a:accent6>
        <a:srgbClr val="104A5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9D5CE2D16B1C34495A40153E21225E7" ma:contentTypeVersion="4" ma:contentTypeDescription="Create a new document." ma:contentTypeScope="" ma:versionID="2a6f68f691f4130d6221ea166e887b46">
  <xsd:schema xmlns:xsd="http://www.w3.org/2001/XMLSchema" xmlns:xs="http://www.w3.org/2001/XMLSchema" xmlns:p="http://schemas.microsoft.com/office/2006/metadata/properties" xmlns:ns2="9e4a7c37-112e-43c4-8b2a-b31e0bf52cea" targetNamespace="http://schemas.microsoft.com/office/2006/metadata/properties" ma:root="true" ma:fieldsID="afbedb5a076f544192d7a94ec2a34cee" ns2:_="">
    <xsd:import namespace="9e4a7c37-112e-43c4-8b2a-b31e0bf52ce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4a7c37-112e-43c4-8b2a-b31e0bf52c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75A8D05-5B79-408A-8B9A-835A450C24D3}">
  <ds:schemaRefs>
    <ds:schemaRef ds:uri="http://schemas.microsoft.com/sharepoint/v3/contenttype/forms"/>
  </ds:schemaRefs>
</ds:datastoreItem>
</file>

<file path=customXml/itemProps2.xml><?xml version="1.0" encoding="utf-8"?>
<ds:datastoreItem xmlns:ds="http://schemas.openxmlformats.org/officeDocument/2006/customXml" ds:itemID="{72751E17-6B64-4CE2-8C27-453AC82FAD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4a7c37-112e-43c4-8b2a-b31e0bf52ce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C20C512-526B-4230-80E2-68B9FC75893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1785</TotalTime>
  <Words>1268</Words>
  <Application>Microsoft Office PowerPoint</Application>
  <PresentationFormat>Widescreen</PresentationFormat>
  <Paragraphs>191</Paragraphs>
  <Slides>7</Slides>
  <Notes>7</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7</vt:i4>
      </vt:variant>
    </vt:vector>
  </HeadingPairs>
  <TitlesOfParts>
    <vt:vector size="12" baseType="lpstr">
      <vt:lpstr>Arial</vt:lpstr>
      <vt:lpstr>Calibri</vt:lpstr>
      <vt:lpstr>Calibri Light</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Kennedy</dc:creator>
  <cp:lastModifiedBy>Paul Kennedy</cp:lastModifiedBy>
  <cp:revision>28</cp:revision>
  <dcterms:created xsi:type="dcterms:W3CDTF">2021-12-22T10:40:57Z</dcterms:created>
  <dcterms:modified xsi:type="dcterms:W3CDTF">2022-04-21T14:52:26Z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0x01010069D5CE2D16B1C34495A40153E21225E7</vt:lpwstr>
  </property>
</Properties>
</file>