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3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6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519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03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52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06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248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00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14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33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59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26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7BFFA-954C-45DE-A34B-941D03094D29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6B93F-763E-4FB1-BE1A-2EB29D122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26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d743add-fdf9-4cb3-b3c7-92a5837fa316@t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" y="1056379"/>
            <a:ext cx="9135567" cy="547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332656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The Change Curve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3946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Taunton and Somerset NHS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Little</dc:creator>
  <cp:lastModifiedBy>Marie Little</cp:lastModifiedBy>
  <cp:revision>3</cp:revision>
  <dcterms:created xsi:type="dcterms:W3CDTF">2016-03-17T11:53:56Z</dcterms:created>
  <dcterms:modified xsi:type="dcterms:W3CDTF">2016-06-17T15:54:35Z</dcterms:modified>
</cp:coreProperties>
</file>